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xml" ContentType="application/vnd.openxmlformats-officedocument.them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3.xml" ContentType="application/vnd.openxmlformats-officedocument.them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4.xml" ContentType="application/vnd.openxmlformats-officedocument.them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5238" r:id="rId1"/>
    <p:sldMasterId id="2147485425" r:id="rId2"/>
    <p:sldMasterId id="2147485517" r:id="rId3"/>
    <p:sldMasterId id="2147485565" r:id="rId4"/>
    <p:sldMasterId id="2147485741" r:id="rId5"/>
  </p:sldMasterIdLst>
  <p:notesMasterIdLst>
    <p:notesMasterId r:id="rId24"/>
  </p:notesMasterIdLst>
  <p:handoutMasterIdLst>
    <p:handoutMasterId r:id="rId25"/>
  </p:handoutMasterIdLst>
  <p:sldIdLst>
    <p:sldId id="1823" r:id="rId6"/>
    <p:sldId id="2147308984" r:id="rId7"/>
    <p:sldId id="2147309021" r:id="rId8"/>
    <p:sldId id="2147309005" r:id="rId9"/>
    <p:sldId id="2147309006" r:id="rId10"/>
    <p:sldId id="2147309007" r:id="rId11"/>
    <p:sldId id="2147309008" r:id="rId12"/>
    <p:sldId id="2147309009" r:id="rId13"/>
    <p:sldId id="2147309010" r:id="rId14"/>
    <p:sldId id="2147309011" r:id="rId15"/>
    <p:sldId id="2147309012" r:id="rId16"/>
    <p:sldId id="2147309013" r:id="rId17"/>
    <p:sldId id="2147309014" r:id="rId18"/>
    <p:sldId id="2147309015" r:id="rId19"/>
    <p:sldId id="2147309016" r:id="rId20"/>
    <p:sldId id="2147309017" r:id="rId21"/>
    <p:sldId id="2147308999" r:id="rId22"/>
    <p:sldId id="2147309000" r:id="rId23"/>
  </p:sldIdLst>
  <p:sldSz cx="9144000" cy="5143500" type="screen16x9"/>
  <p:notesSz cx="9296400" cy="7010400"/>
  <p:defaultTextStyle>
    <a:defPPr>
      <a:defRPr lang="en-US"/>
    </a:defPPr>
    <a:lvl1pPr algn="l" rtl="0" fontAlgn="base">
      <a:spcBef>
        <a:spcPct val="0"/>
      </a:spcBef>
      <a:spcAft>
        <a:spcPct val="0"/>
      </a:spcAft>
      <a:defRPr sz="700" kern="1200">
        <a:solidFill>
          <a:schemeClr val="tx1"/>
        </a:solidFill>
        <a:latin typeface="Arial" pitchFamily="34" charset="0"/>
        <a:ea typeface="ＭＳ Ｐゴシック" pitchFamily="34" charset="-128"/>
        <a:cs typeface="Arial" pitchFamily="34" charset="0"/>
      </a:defRPr>
    </a:lvl1pPr>
    <a:lvl2pPr marL="169814" indent="114265" algn="l" rtl="0" fontAlgn="base">
      <a:spcBef>
        <a:spcPct val="0"/>
      </a:spcBef>
      <a:spcAft>
        <a:spcPct val="0"/>
      </a:spcAft>
      <a:defRPr sz="700" kern="1200">
        <a:solidFill>
          <a:schemeClr val="tx1"/>
        </a:solidFill>
        <a:latin typeface="Arial" pitchFamily="34" charset="0"/>
        <a:ea typeface="ＭＳ Ｐゴシック" pitchFamily="34" charset="-128"/>
        <a:cs typeface="Arial" pitchFamily="34" charset="0"/>
      </a:defRPr>
    </a:lvl2pPr>
    <a:lvl3pPr marL="341211" indent="228537" algn="l" rtl="0" fontAlgn="base">
      <a:spcBef>
        <a:spcPct val="0"/>
      </a:spcBef>
      <a:spcAft>
        <a:spcPct val="0"/>
      </a:spcAft>
      <a:defRPr sz="700" kern="1200">
        <a:solidFill>
          <a:schemeClr val="tx1"/>
        </a:solidFill>
        <a:latin typeface="Arial" pitchFamily="34" charset="0"/>
        <a:ea typeface="ＭＳ Ｐゴシック" pitchFamily="34" charset="-128"/>
        <a:cs typeface="Arial" pitchFamily="34" charset="0"/>
      </a:defRPr>
    </a:lvl3pPr>
    <a:lvl4pPr marL="512615" indent="342796" algn="l" rtl="0" fontAlgn="base">
      <a:spcBef>
        <a:spcPct val="0"/>
      </a:spcBef>
      <a:spcAft>
        <a:spcPct val="0"/>
      </a:spcAft>
      <a:defRPr sz="700" kern="1200">
        <a:solidFill>
          <a:schemeClr val="tx1"/>
        </a:solidFill>
        <a:latin typeface="Arial" pitchFamily="34" charset="0"/>
        <a:ea typeface="ＭＳ Ｐゴシック" pitchFamily="34" charset="-128"/>
        <a:cs typeface="Arial" pitchFamily="34" charset="0"/>
      </a:defRPr>
    </a:lvl4pPr>
    <a:lvl5pPr marL="684013" indent="455480" algn="l" rtl="0" fontAlgn="base">
      <a:spcBef>
        <a:spcPct val="0"/>
      </a:spcBef>
      <a:spcAft>
        <a:spcPct val="0"/>
      </a:spcAft>
      <a:defRPr sz="700" kern="1200">
        <a:solidFill>
          <a:schemeClr val="tx1"/>
        </a:solidFill>
        <a:latin typeface="Arial" pitchFamily="34" charset="0"/>
        <a:ea typeface="ＭＳ Ｐゴシック" pitchFamily="34" charset="-128"/>
        <a:cs typeface="Arial" pitchFamily="34" charset="0"/>
      </a:defRPr>
    </a:lvl5pPr>
    <a:lvl6pPr marL="2285330" algn="l" defTabSz="914134" rtl="0" eaLnBrk="1" latinLnBrk="0" hangingPunct="1">
      <a:defRPr sz="700" kern="1200">
        <a:solidFill>
          <a:schemeClr val="tx1"/>
        </a:solidFill>
        <a:latin typeface="Arial" pitchFamily="34" charset="0"/>
        <a:ea typeface="ＭＳ Ｐゴシック" pitchFamily="34" charset="-128"/>
        <a:cs typeface="Arial" pitchFamily="34" charset="0"/>
      </a:defRPr>
    </a:lvl6pPr>
    <a:lvl7pPr marL="2742402" algn="l" defTabSz="914134" rtl="0" eaLnBrk="1" latinLnBrk="0" hangingPunct="1">
      <a:defRPr sz="700" kern="1200">
        <a:solidFill>
          <a:schemeClr val="tx1"/>
        </a:solidFill>
        <a:latin typeface="Arial" pitchFamily="34" charset="0"/>
        <a:ea typeface="ＭＳ Ｐゴシック" pitchFamily="34" charset="-128"/>
        <a:cs typeface="Arial" pitchFamily="34" charset="0"/>
      </a:defRPr>
    </a:lvl7pPr>
    <a:lvl8pPr marL="3199465" algn="l" defTabSz="914134" rtl="0" eaLnBrk="1" latinLnBrk="0" hangingPunct="1">
      <a:defRPr sz="700" kern="1200">
        <a:solidFill>
          <a:schemeClr val="tx1"/>
        </a:solidFill>
        <a:latin typeface="Arial" pitchFamily="34" charset="0"/>
        <a:ea typeface="ＭＳ Ｐゴシック" pitchFamily="34" charset="-128"/>
        <a:cs typeface="Arial" pitchFamily="34" charset="0"/>
      </a:defRPr>
    </a:lvl8pPr>
    <a:lvl9pPr marL="3656531" algn="l" defTabSz="914134" rtl="0" eaLnBrk="1" latinLnBrk="0" hangingPunct="1">
      <a:defRPr sz="700" kern="1200">
        <a:solidFill>
          <a:schemeClr val="tx1"/>
        </a:solidFill>
        <a:latin typeface="Arial" pitchFamily="34" charset="0"/>
        <a:ea typeface="ＭＳ Ｐゴシック" pitchFamily="34" charset="-128"/>
        <a:cs typeface="Arial" pitchFamily="34" charset="0"/>
      </a:defRPr>
    </a:lvl9pPr>
  </p:defaultTextStyle>
  <p:extLst>
    <p:ext uri="{EFAFB233-063F-42B5-8137-9DF3F51BA10A}">
      <p15:sldGuideLst xmlns:p15="http://schemas.microsoft.com/office/powerpoint/2012/main">
        <p15:guide id="1" orient="horz" pos="347">
          <p15:clr>
            <a:srgbClr val="A4A3A4"/>
          </p15:clr>
        </p15:guide>
        <p15:guide id="2" orient="horz" pos="700">
          <p15:clr>
            <a:srgbClr val="A4A3A4"/>
          </p15:clr>
        </p15:guide>
        <p15:guide id="3" pos="2520">
          <p15:clr>
            <a:srgbClr val="A4A3A4"/>
          </p15:clr>
        </p15:guide>
        <p15:guide id="4" pos="5552">
          <p15:clr>
            <a:srgbClr val="A4A3A4"/>
          </p15:clr>
        </p15:guide>
        <p15:guide id="5" pos="2876">
          <p15:clr>
            <a:srgbClr val="A4A3A4"/>
          </p15:clr>
        </p15:guide>
      </p15:sldGuideLst>
    </p:ext>
    <p:ext uri="{2D200454-40CA-4A62-9FC3-DE9A4176ACB9}">
      <p15:notesGuideLst xmlns:p15="http://schemas.microsoft.com/office/powerpoint/2012/main">
        <p15:guide id="1" orient="horz" pos="2208">
          <p15:clr>
            <a:srgbClr val="A4A3A4"/>
          </p15:clr>
        </p15:guide>
        <p15:guide id="2" pos="29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F1C"/>
    <a:srgbClr val="65707D"/>
    <a:srgbClr val="000000"/>
    <a:srgbClr val="B8B8B8"/>
    <a:srgbClr val="777777"/>
    <a:srgbClr val="B9BE78"/>
    <a:srgbClr val="0070C0"/>
    <a:srgbClr val="4D4D4D"/>
    <a:srgbClr val="5E4847"/>
    <a:srgbClr val="6048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130" autoAdjust="0"/>
    <p:restoredTop sz="84748" autoAdjust="0"/>
  </p:normalViewPr>
  <p:slideViewPr>
    <p:cSldViewPr snapToGrid="0" showGuides="1">
      <p:cViewPr varScale="1">
        <p:scale>
          <a:sx n="128" d="100"/>
          <a:sy n="128" d="100"/>
        </p:scale>
        <p:origin x="120" y="752"/>
      </p:cViewPr>
      <p:guideLst>
        <p:guide orient="horz" pos="347"/>
        <p:guide orient="horz" pos="700"/>
        <p:guide pos="2520"/>
        <p:guide pos="5552"/>
        <p:guide pos="2876"/>
      </p:guideLst>
    </p:cSldViewPr>
  </p:slideViewPr>
  <p:outlineViewPr>
    <p:cViewPr>
      <p:scale>
        <a:sx n="33" d="100"/>
        <a:sy n="33" d="100"/>
      </p:scale>
      <p:origin x="0" y="0"/>
    </p:cViewPr>
  </p:outlineViewPr>
  <p:notesTextViewPr>
    <p:cViewPr>
      <p:scale>
        <a:sx n="66" d="100"/>
        <a:sy n="66" d="100"/>
      </p:scale>
      <p:origin x="0" y="0"/>
    </p:cViewPr>
  </p:notesTextViewPr>
  <p:sorterViewPr>
    <p:cViewPr>
      <p:scale>
        <a:sx n="100" d="100"/>
        <a:sy n="100" d="100"/>
      </p:scale>
      <p:origin x="0" y="0"/>
    </p:cViewPr>
  </p:sorterViewPr>
  <p:notesViewPr>
    <p:cSldViewPr snapToGrid="0" showGuides="1">
      <p:cViewPr varScale="1">
        <p:scale>
          <a:sx n="68" d="100"/>
          <a:sy n="68" d="100"/>
        </p:scale>
        <p:origin x="-1002" y="-102"/>
      </p:cViewPr>
      <p:guideLst>
        <p:guide orient="horz" pos="2208"/>
        <p:guide pos="292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hdr" sz="quarter"/>
          </p:nvPr>
        </p:nvSpPr>
        <p:spPr bwMode="auto">
          <a:xfrm>
            <a:off x="0" y="1"/>
            <a:ext cx="4028440" cy="262502"/>
          </a:xfrm>
          <a:prstGeom prst="rect">
            <a:avLst/>
          </a:prstGeom>
          <a:noFill/>
          <a:ln w="9525">
            <a:noFill/>
            <a:miter lim="800000"/>
            <a:headEnd/>
            <a:tailEnd/>
          </a:ln>
          <a:effectLst/>
        </p:spPr>
        <p:txBody>
          <a:bodyPr vert="horz" wrap="square" lIns="93823" tIns="46912" rIns="93823" bIns="46912" numCol="1" anchor="t" anchorCtr="0" compatLnSpc="1">
            <a:prstTxWarp prst="textNoShape">
              <a:avLst/>
            </a:prstTxWarp>
            <a:spAutoFit/>
          </a:bodyPr>
          <a:lstStyle>
            <a:lvl1pPr algn="l">
              <a:lnSpc>
                <a:spcPct val="90000"/>
              </a:lnSpc>
              <a:spcBef>
                <a:spcPct val="50000"/>
              </a:spcBef>
              <a:buClr>
                <a:schemeClr val="accent1"/>
              </a:buClr>
              <a:defRPr sz="1200">
                <a:latin typeface="Arial" charset="0"/>
                <a:ea typeface="+mn-ea"/>
                <a:cs typeface="+mn-cs"/>
              </a:defRPr>
            </a:lvl1pPr>
          </a:lstStyle>
          <a:p>
            <a:pPr>
              <a:defRPr/>
            </a:pPr>
            <a:endParaRPr lang="en-US" dirty="0"/>
          </a:p>
        </p:txBody>
      </p:sp>
      <p:sp>
        <p:nvSpPr>
          <p:cNvPr id="152579" name="Rectangle 3"/>
          <p:cNvSpPr>
            <a:spLocks noGrp="1" noChangeArrowheads="1"/>
          </p:cNvSpPr>
          <p:nvPr>
            <p:ph type="dt" sz="quarter" idx="1"/>
          </p:nvPr>
        </p:nvSpPr>
        <p:spPr bwMode="auto">
          <a:xfrm>
            <a:off x="5267961" y="1"/>
            <a:ext cx="4028440" cy="262502"/>
          </a:xfrm>
          <a:prstGeom prst="rect">
            <a:avLst/>
          </a:prstGeom>
          <a:noFill/>
          <a:ln w="9525">
            <a:noFill/>
            <a:miter lim="800000"/>
            <a:headEnd/>
            <a:tailEnd/>
          </a:ln>
          <a:effectLst/>
        </p:spPr>
        <p:txBody>
          <a:bodyPr vert="horz" wrap="square" lIns="93823" tIns="46912" rIns="93823" bIns="46912" numCol="1" anchor="t" anchorCtr="0" compatLnSpc="1">
            <a:prstTxWarp prst="textNoShape">
              <a:avLst/>
            </a:prstTxWarp>
            <a:spAutoFit/>
          </a:bodyPr>
          <a:lstStyle>
            <a:lvl1pPr algn="r">
              <a:lnSpc>
                <a:spcPct val="90000"/>
              </a:lnSpc>
              <a:spcBef>
                <a:spcPct val="50000"/>
              </a:spcBef>
              <a:buClr>
                <a:schemeClr val="accent1"/>
              </a:buClr>
              <a:defRPr sz="1200">
                <a:cs typeface="+mn-cs"/>
              </a:defRPr>
            </a:lvl1pPr>
          </a:lstStyle>
          <a:p>
            <a:pPr>
              <a:defRPr/>
            </a:pPr>
            <a:fld id="{20081F73-A3D6-48AF-B321-CCF67B639CA5}" type="datetime1">
              <a:rPr lang="en-US"/>
              <a:pPr>
                <a:defRPr/>
              </a:pPr>
              <a:t>11/11/25</a:t>
            </a:fld>
            <a:endParaRPr lang="en-US" dirty="0"/>
          </a:p>
        </p:txBody>
      </p:sp>
      <p:sp>
        <p:nvSpPr>
          <p:cNvPr id="152580" name="Rectangle 4"/>
          <p:cNvSpPr>
            <a:spLocks noGrp="1" noChangeArrowheads="1"/>
          </p:cNvSpPr>
          <p:nvPr>
            <p:ph type="ftr" sz="quarter" idx="2"/>
          </p:nvPr>
        </p:nvSpPr>
        <p:spPr bwMode="auto">
          <a:xfrm>
            <a:off x="0" y="6747899"/>
            <a:ext cx="4028440" cy="262502"/>
          </a:xfrm>
          <a:prstGeom prst="rect">
            <a:avLst/>
          </a:prstGeom>
          <a:noFill/>
          <a:ln w="9525">
            <a:noFill/>
            <a:miter lim="800000"/>
            <a:headEnd/>
            <a:tailEnd/>
          </a:ln>
          <a:effectLst/>
        </p:spPr>
        <p:txBody>
          <a:bodyPr vert="horz" wrap="square" lIns="93823" tIns="46912" rIns="93823" bIns="46912" numCol="1" anchor="b" anchorCtr="0" compatLnSpc="1">
            <a:prstTxWarp prst="textNoShape">
              <a:avLst/>
            </a:prstTxWarp>
            <a:spAutoFit/>
          </a:bodyPr>
          <a:lstStyle>
            <a:lvl1pPr algn="l">
              <a:lnSpc>
                <a:spcPct val="90000"/>
              </a:lnSpc>
              <a:spcBef>
                <a:spcPct val="50000"/>
              </a:spcBef>
              <a:buClr>
                <a:schemeClr val="accent1"/>
              </a:buClr>
              <a:defRPr sz="1200">
                <a:latin typeface="Arial" charset="0"/>
                <a:ea typeface="+mn-ea"/>
                <a:cs typeface="+mn-cs"/>
              </a:defRPr>
            </a:lvl1pPr>
          </a:lstStyle>
          <a:p>
            <a:pPr>
              <a:defRPr/>
            </a:pPr>
            <a:endParaRPr lang="en-US" dirty="0"/>
          </a:p>
        </p:txBody>
      </p:sp>
      <p:sp>
        <p:nvSpPr>
          <p:cNvPr id="152581" name="Rectangle 5"/>
          <p:cNvSpPr>
            <a:spLocks noGrp="1" noChangeArrowheads="1"/>
          </p:cNvSpPr>
          <p:nvPr>
            <p:ph type="sldNum" sz="quarter" idx="3"/>
          </p:nvPr>
        </p:nvSpPr>
        <p:spPr bwMode="auto">
          <a:xfrm>
            <a:off x="5267961" y="6747511"/>
            <a:ext cx="4028440" cy="262890"/>
          </a:xfrm>
          <a:prstGeom prst="rect">
            <a:avLst/>
          </a:prstGeom>
          <a:noFill/>
          <a:ln w="9525">
            <a:noFill/>
            <a:miter lim="800000"/>
            <a:headEnd/>
            <a:tailEnd/>
          </a:ln>
          <a:effectLst/>
        </p:spPr>
        <p:txBody>
          <a:bodyPr vert="horz" wrap="square" lIns="93823" tIns="46912" rIns="93823" bIns="46912" numCol="1" anchor="b" anchorCtr="0" compatLnSpc="1">
            <a:prstTxWarp prst="textNoShape">
              <a:avLst/>
            </a:prstTxWarp>
            <a:spAutoFit/>
          </a:bodyPr>
          <a:lstStyle>
            <a:lvl1pPr algn="r">
              <a:lnSpc>
                <a:spcPct val="90000"/>
              </a:lnSpc>
              <a:spcBef>
                <a:spcPct val="50000"/>
              </a:spcBef>
              <a:buClr>
                <a:schemeClr val="accent1"/>
              </a:buClr>
              <a:defRPr sz="1200">
                <a:cs typeface="+mn-cs"/>
              </a:defRPr>
            </a:lvl1pPr>
          </a:lstStyle>
          <a:p>
            <a:pPr>
              <a:defRPr/>
            </a:pPr>
            <a:fld id="{BC2084C9-A309-4861-9B00-572BD194BB28}" type="slidenum">
              <a:rPr lang="en-US"/>
              <a:pPr>
                <a:defRPr/>
              </a:pPr>
              <a:t>‹#›</a:t>
            </a:fld>
            <a:endParaRPr lang="en-US" dirty="0"/>
          </a:p>
        </p:txBody>
      </p:sp>
    </p:spTree>
    <p:extLst>
      <p:ext uri="{BB962C8B-B14F-4D97-AF65-F5344CB8AC3E}">
        <p14:creationId xmlns:p14="http://schemas.microsoft.com/office/powerpoint/2010/main" val="2604692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4028440" cy="350520"/>
          </a:xfrm>
          <a:prstGeom prst="rect">
            <a:avLst/>
          </a:prstGeom>
          <a:noFill/>
          <a:ln w="9525">
            <a:noFill/>
            <a:miter lim="800000"/>
            <a:headEnd/>
            <a:tailEnd/>
          </a:ln>
          <a:effectLst/>
        </p:spPr>
        <p:txBody>
          <a:bodyPr vert="horz" wrap="square" lIns="93176" tIns="46588" rIns="93176" bIns="46588" numCol="1" anchor="t" anchorCtr="0" compatLnSpc="1">
            <a:prstTxWarp prst="textNoShape">
              <a:avLst/>
            </a:prstTxWarp>
          </a:bodyPr>
          <a:lstStyle>
            <a:lvl1pPr algn="l" eaLnBrk="0" hangingPunct="0">
              <a:lnSpc>
                <a:spcPct val="100000"/>
              </a:lnSpc>
              <a:spcBef>
                <a:spcPct val="0"/>
              </a:spcBef>
              <a:buClrTx/>
              <a:defRPr sz="1200">
                <a:latin typeface="Times" charset="0"/>
                <a:ea typeface="+mn-ea"/>
                <a:cs typeface="+mn-cs"/>
              </a:defRPr>
            </a:lvl1pPr>
          </a:lstStyle>
          <a:p>
            <a:pPr>
              <a:defRPr/>
            </a:pPr>
            <a:endParaRPr lang="en-US" dirty="0"/>
          </a:p>
        </p:txBody>
      </p:sp>
      <p:sp>
        <p:nvSpPr>
          <p:cNvPr id="4099" name="Rectangle 3"/>
          <p:cNvSpPr>
            <a:spLocks noGrp="1" noChangeArrowheads="1"/>
          </p:cNvSpPr>
          <p:nvPr>
            <p:ph type="dt" idx="1"/>
          </p:nvPr>
        </p:nvSpPr>
        <p:spPr bwMode="auto">
          <a:xfrm>
            <a:off x="5267961" y="0"/>
            <a:ext cx="4028440" cy="350520"/>
          </a:xfrm>
          <a:prstGeom prst="rect">
            <a:avLst/>
          </a:prstGeom>
          <a:noFill/>
          <a:ln w="9525">
            <a:noFill/>
            <a:miter lim="800000"/>
            <a:headEnd/>
            <a:tailEnd/>
          </a:ln>
          <a:effectLst/>
        </p:spPr>
        <p:txBody>
          <a:bodyPr vert="horz" wrap="square" lIns="93176" tIns="46588" rIns="93176" bIns="46588" numCol="1" anchor="t" anchorCtr="0" compatLnSpc="1">
            <a:prstTxWarp prst="textNoShape">
              <a:avLst/>
            </a:prstTxWarp>
          </a:bodyPr>
          <a:lstStyle>
            <a:lvl1pPr algn="r" eaLnBrk="0" hangingPunct="0">
              <a:lnSpc>
                <a:spcPct val="100000"/>
              </a:lnSpc>
              <a:spcBef>
                <a:spcPct val="0"/>
              </a:spcBef>
              <a:buClrTx/>
              <a:defRPr sz="1200">
                <a:latin typeface="Times" charset="0"/>
                <a:ea typeface="+mn-ea"/>
                <a:cs typeface="+mn-cs"/>
              </a:defRPr>
            </a:lvl1pPr>
          </a:lstStyle>
          <a:p>
            <a:pPr>
              <a:defRPr/>
            </a:pPr>
            <a:endParaRPr lang="en-US" dirty="0"/>
          </a:p>
        </p:txBody>
      </p:sp>
      <p:sp>
        <p:nvSpPr>
          <p:cNvPr id="69636" name="Rectangle 4"/>
          <p:cNvSpPr>
            <a:spLocks noGrp="1" noRot="1" noChangeAspect="1" noChangeArrowheads="1" noTextEdit="1"/>
          </p:cNvSpPr>
          <p:nvPr>
            <p:ph type="sldImg" idx="2"/>
          </p:nvPr>
        </p:nvSpPr>
        <p:spPr bwMode="auto">
          <a:xfrm>
            <a:off x="2312988" y="525463"/>
            <a:ext cx="4672012" cy="26289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1239522" y="3329939"/>
            <a:ext cx="6817360" cy="3154680"/>
          </a:xfrm>
          <a:prstGeom prst="rect">
            <a:avLst/>
          </a:prstGeom>
          <a:noFill/>
          <a:ln w="9525">
            <a:noFill/>
            <a:miter lim="800000"/>
            <a:headEnd/>
            <a:tailEnd/>
          </a:ln>
          <a:effectLst/>
        </p:spPr>
        <p:txBody>
          <a:bodyPr vert="horz" wrap="square" lIns="93176" tIns="46588" rIns="93176" bIns="4658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6659880"/>
            <a:ext cx="4028440" cy="350520"/>
          </a:xfrm>
          <a:prstGeom prst="rect">
            <a:avLst/>
          </a:prstGeom>
          <a:noFill/>
          <a:ln w="9525">
            <a:noFill/>
            <a:miter lim="800000"/>
            <a:headEnd/>
            <a:tailEnd/>
          </a:ln>
          <a:effectLst/>
        </p:spPr>
        <p:txBody>
          <a:bodyPr vert="horz" wrap="square" lIns="93176" tIns="46588" rIns="93176" bIns="46588" numCol="1" anchor="b" anchorCtr="0" compatLnSpc="1">
            <a:prstTxWarp prst="textNoShape">
              <a:avLst/>
            </a:prstTxWarp>
          </a:bodyPr>
          <a:lstStyle>
            <a:lvl1pPr algn="l" eaLnBrk="0" hangingPunct="0">
              <a:lnSpc>
                <a:spcPct val="100000"/>
              </a:lnSpc>
              <a:spcBef>
                <a:spcPct val="0"/>
              </a:spcBef>
              <a:buClrTx/>
              <a:defRPr sz="1200">
                <a:latin typeface="Times" charset="0"/>
                <a:ea typeface="+mn-ea"/>
                <a:cs typeface="+mn-cs"/>
              </a:defRPr>
            </a:lvl1pPr>
          </a:lstStyle>
          <a:p>
            <a:pPr>
              <a:defRPr/>
            </a:pPr>
            <a:endParaRPr lang="en-US" dirty="0"/>
          </a:p>
        </p:txBody>
      </p:sp>
      <p:sp>
        <p:nvSpPr>
          <p:cNvPr id="4103" name="Rectangle 7"/>
          <p:cNvSpPr>
            <a:spLocks noGrp="1" noChangeArrowheads="1"/>
          </p:cNvSpPr>
          <p:nvPr>
            <p:ph type="sldNum" sz="quarter" idx="5"/>
          </p:nvPr>
        </p:nvSpPr>
        <p:spPr bwMode="auto">
          <a:xfrm>
            <a:off x="5267961" y="6659880"/>
            <a:ext cx="4028440" cy="350520"/>
          </a:xfrm>
          <a:prstGeom prst="rect">
            <a:avLst/>
          </a:prstGeom>
          <a:noFill/>
          <a:ln w="9525">
            <a:noFill/>
            <a:miter lim="800000"/>
            <a:headEnd/>
            <a:tailEnd/>
          </a:ln>
          <a:effectLst/>
        </p:spPr>
        <p:txBody>
          <a:bodyPr vert="horz" wrap="square" lIns="93176" tIns="46588" rIns="93176" bIns="46588" numCol="1" anchor="b" anchorCtr="0" compatLnSpc="1">
            <a:prstTxWarp prst="textNoShape">
              <a:avLst/>
            </a:prstTxWarp>
          </a:bodyPr>
          <a:lstStyle>
            <a:lvl1pPr algn="r" eaLnBrk="0" hangingPunct="0">
              <a:defRPr sz="1200">
                <a:latin typeface="Times" charset="0"/>
                <a:cs typeface="+mn-cs"/>
              </a:defRPr>
            </a:lvl1pPr>
          </a:lstStyle>
          <a:p>
            <a:pPr>
              <a:defRPr/>
            </a:pPr>
            <a:fld id="{C87FD523-6A9D-431F-9006-8F984D4E0CCC}" type="slidenum">
              <a:rPr lang="en-US"/>
              <a:pPr>
                <a:defRPr/>
              </a:pPr>
              <a:t>‹#›</a:t>
            </a:fld>
            <a:endParaRPr lang="en-US" dirty="0"/>
          </a:p>
        </p:txBody>
      </p:sp>
    </p:spTree>
    <p:extLst>
      <p:ext uri="{BB962C8B-B14F-4D97-AF65-F5344CB8AC3E}">
        <p14:creationId xmlns:p14="http://schemas.microsoft.com/office/powerpoint/2010/main" val="30042293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400" b="1" kern="1200">
        <a:solidFill>
          <a:schemeClr val="tx1"/>
        </a:solidFill>
        <a:latin typeface="Arial" pitchFamily="-106" charset="0"/>
        <a:ea typeface="ＭＳ Ｐゴシック" charset="-128"/>
        <a:cs typeface="ＭＳ Ｐゴシック" charset="-128"/>
      </a:defRPr>
    </a:lvl1pPr>
    <a:lvl2pPr marL="41265" algn="l" rtl="0" eaLnBrk="0" fontAlgn="base" hangingPunct="0">
      <a:spcBef>
        <a:spcPct val="30000"/>
      </a:spcBef>
      <a:spcAft>
        <a:spcPct val="0"/>
      </a:spcAft>
      <a:defRPr sz="400" kern="1200">
        <a:solidFill>
          <a:schemeClr val="tx1"/>
        </a:solidFill>
        <a:latin typeface="Arial" pitchFamily="-106" charset="0"/>
        <a:ea typeface="ＭＳ Ｐゴシック" pitchFamily="-106" charset="-128"/>
        <a:cs typeface="+mn-cs"/>
      </a:defRPr>
    </a:lvl2pPr>
    <a:lvl3pPr marL="125372" indent="-39677" algn="l" rtl="0" eaLnBrk="0" fontAlgn="base" hangingPunct="0">
      <a:spcBef>
        <a:spcPct val="30000"/>
      </a:spcBef>
      <a:spcAft>
        <a:spcPct val="0"/>
      </a:spcAft>
      <a:buSzPct val="100000"/>
      <a:buFont typeface="Times" pitchFamily="18" charset="0"/>
      <a:buChar char="•"/>
      <a:defRPr sz="400" kern="1200">
        <a:solidFill>
          <a:schemeClr val="tx1"/>
        </a:solidFill>
        <a:latin typeface="Arial" pitchFamily="-106" charset="0"/>
        <a:ea typeface="ＭＳ Ｐゴシック" pitchFamily="-106" charset="-128"/>
        <a:cs typeface="+mn-cs"/>
      </a:defRPr>
    </a:lvl3pPr>
    <a:lvl4pPr marL="215837" indent="-44436" algn="l" rtl="0" eaLnBrk="0" fontAlgn="base" hangingPunct="0">
      <a:spcBef>
        <a:spcPct val="30000"/>
      </a:spcBef>
      <a:spcAft>
        <a:spcPct val="0"/>
      </a:spcAft>
      <a:buChar char="–"/>
      <a:defRPr sz="400" kern="1200">
        <a:solidFill>
          <a:schemeClr val="tx1"/>
        </a:solidFill>
        <a:latin typeface="Arial" pitchFamily="-106" charset="0"/>
        <a:ea typeface="ＭＳ Ｐゴシック" pitchFamily="-106" charset="-128"/>
        <a:cs typeface="+mn-cs"/>
      </a:defRPr>
    </a:lvl4pPr>
    <a:lvl5pPr marL="258686" algn="l" rtl="0" eaLnBrk="0" fontAlgn="base" hangingPunct="0">
      <a:spcBef>
        <a:spcPct val="30000"/>
      </a:spcBef>
      <a:spcAft>
        <a:spcPct val="0"/>
      </a:spcAft>
      <a:defRPr sz="300" kern="1200">
        <a:solidFill>
          <a:schemeClr val="tx1"/>
        </a:solidFill>
        <a:latin typeface="Arial" pitchFamily="-106" charset="0"/>
        <a:ea typeface="ＭＳ Ｐゴシック" pitchFamily="-106" charset="-128"/>
        <a:cs typeface="+mn-cs"/>
      </a:defRPr>
    </a:lvl5pPr>
    <a:lvl6pPr marL="856323" algn="l" defTabSz="171266" rtl="0" eaLnBrk="1" latinLnBrk="0" hangingPunct="1">
      <a:defRPr sz="400" kern="1200">
        <a:solidFill>
          <a:schemeClr val="tx1"/>
        </a:solidFill>
        <a:latin typeface="+mn-lt"/>
        <a:ea typeface="+mn-ea"/>
        <a:cs typeface="+mn-cs"/>
      </a:defRPr>
    </a:lvl6pPr>
    <a:lvl7pPr marL="1027592" algn="l" defTabSz="171266" rtl="0" eaLnBrk="1" latinLnBrk="0" hangingPunct="1">
      <a:defRPr sz="400" kern="1200">
        <a:solidFill>
          <a:schemeClr val="tx1"/>
        </a:solidFill>
        <a:latin typeface="+mn-lt"/>
        <a:ea typeface="+mn-ea"/>
        <a:cs typeface="+mn-cs"/>
      </a:defRPr>
    </a:lvl7pPr>
    <a:lvl8pPr marL="1198856" algn="l" defTabSz="171266" rtl="0" eaLnBrk="1" latinLnBrk="0" hangingPunct="1">
      <a:defRPr sz="400" kern="1200">
        <a:solidFill>
          <a:schemeClr val="tx1"/>
        </a:solidFill>
        <a:latin typeface="+mn-lt"/>
        <a:ea typeface="+mn-ea"/>
        <a:cs typeface="+mn-cs"/>
      </a:defRPr>
    </a:lvl8pPr>
    <a:lvl9pPr marL="1370122" algn="l" defTabSz="171266" rtl="0" eaLnBrk="1" latinLnBrk="0" hangingPunct="1">
      <a:defRPr sz="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3.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hemeOverride" Target="../theme/themeOverride5.xml"/><Relationship Id="rId4"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2.xml"/><Relationship Id="rId1" Type="http://schemas.openxmlformats.org/officeDocument/2006/relationships/themeOverride" Target="../theme/themeOverride6.xml"/><Relationship Id="rId4"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2.xml"/><Relationship Id="rId1" Type="http://schemas.openxmlformats.org/officeDocument/2006/relationships/themeOverride" Target="../theme/themeOverride7.xml"/><Relationship Id="rId4" Type="http://schemas.openxmlformats.org/officeDocument/2006/relationships/image" Target="../media/image1.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2.xml"/><Relationship Id="rId1" Type="http://schemas.openxmlformats.org/officeDocument/2006/relationships/themeOverride" Target="../theme/themeOverride8.xml"/><Relationship Id="rId4" Type="http://schemas.openxmlformats.org/officeDocument/2006/relationships/image" Target="../media/image1.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3.xml"/><Relationship Id="rId1" Type="http://schemas.openxmlformats.org/officeDocument/2006/relationships/themeOverride" Target="../theme/themeOverride9.xml"/><Relationship Id="rId4" Type="http://schemas.openxmlformats.org/officeDocument/2006/relationships/image" Target="../media/image1.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3.xml"/><Relationship Id="rId1" Type="http://schemas.openxmlformats.org/officeDocument/2006/relationships/themeOverride" Target="../theme/themeOverride10.xml"/><Relationship Id="rId4" Type="http://schemas.openxmlformats.org/officeDocument/2006/relationships/image" Target="../media/image1.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3.xml"/><Relationship Id="rId1" Type="http://schemas.openxmlformats.org/officeDocument/2006/relationships/themeOverride" Target="../theme/themeOverride11.xml"/><Relationship Id="rId4" Type="http://schemas.openxmlformats.org/officeDocument/2006/relationships/image" Target="../media/image1.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3.xml"/><Relationship Id="rId1" Type="http://schemas.openxmlformats.org/officeDocument/2006/relationships/themeOverride" Target="../theme/themeOverride12.xml"/><Relationship Id="rId4" Type="http://schemas.openxmlformats.org/officeDocument/2006/relationships/image" Target="../media/image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4.xml"/><Relationship Id="rId1" Type="http://schemas.openxmlformats.org/officeDocument/2006/relationships/themeOverride" Target="../theme/themeOverride13.xml"/><Relationship Id="rId4" Type="http://schemas.openxmlformats.org/officeDocument/2006/relationships/image" Target="../media/image1.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4.xml"/><Relationship Id="rId1" Type="http://schemas.openxmlformats.org/officeDocument/2006/relationships/themeOverride" Target="../theme/themeOverride14.xml"/><Relationship Id="rId4" Type="http://schemas.openxmlformats.org/officeDocument/2006/relationships/image" Target="../media/image1.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4.xml"/><Relationship Id="rId1" Type="http://schemas.openxmlformats.org/officeDocument/2006/relationships/themeOverride" Target="../theme/themeOverride15.xml"/><Relationship Id="rId4" Type="http://schemas.openxmlformats.org/officeDocument/2006/relationships/image" Target="../media/image1.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4.xml"/><Relationship Id="rId1" Type="http://schemas.openxmlformats.org/officeDocument/2006/relationships/themeOverride" Target="../theme/themeOverride16.xml"/><Relationship Id="rId4" Type="http://schemas.openxmlformats.org/officeDocument/2006/relationships/image" Target="../media/image1.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80898394"/>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without Picture">
    <p:bg>
      <p:bgPr>
        <a:solidFill>
          <a:schemeClr val="bg2"/>
        </a:solidFill>
        <a:effectLst/>
      </p:bgPr>
    </p:bg>
    <p:spTree>
      <p:nvGrpSpPr>
        <p:cNvPr id="1" name=""/>
        <p:cNvGrpSpPr/>
        <p:nvPr/>
      </p:nvGrpSpPr>
      <p:grpSpPr>
        <a:xfrm>
          <a:off x="0" y="0"/>
          <a:ext cx="0" cy="0"/>
          <a:chOff x="0" y="0"/>
          <a:chExt cx="0" cy="0"/>
        </a:xfrm>
      </p:grpSpPr>
      <p:pic>
        <p:nvPicPr>
          <p:cNvPr id="6" name="Picture 15" descr="1.5X red tab for PPT.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5" y="554833"/>
            <a:ext cx="8346073" cy="1102519"/>
          </a:xfrm>
        </p:spPr>
        <p:txBody>
          <a:bodyPr/>
          <a:lstStyle>
            <a:lvl1pPr>
              <a:lnSpc>
                <a:spcPct val="80000"/>
              </a:lnSpc>
              <a:defRPr sz="3600"/>
            </a:lvl1pPr>
          </a:lstStyle>
          <a:p>
            <a:r>
              <a:rPr lang="en-US"/>
              <a:t>Click to edit Master title style</a:t>
            </a:r>
            <a:endParaRPr dirty="0"/>
          </a:p>
        </p:txBody>
      </p:sp>
      <p:sp>
        <p:nvSpPr>
          <p:cNvPr id="3" name="Subtitle 2"/>
          <p:cNvSpPr>
            <a:spLocks noGrp="1"/>
          </p:cNvSpPr>
          <p:nvPr>
            <p:ph type="subTitle" idx="1"/>
          </p:nvPr>
        </p:nvSpPr>
        <p:spPr>
          <a:xfrm>
            <a:off x="398926" y="1714500"/>
            <a:ext cx="8347160" cy="685800"/>
          </a:xfrm>
        </p:spPr>
        <p:txBody>
          <a:bodyPr>
            <a:noAutofit/>
          </a:bodyPr>
          <a:lstStyle>
            <a:lvl1pPr marL="0" indent="0" algn="l">
              <a:spcBef>
                <a:spcPts val="0"/>
              </a:spcBef>
              <a:buNone/>
              <a:defRPr sz="1800" b="1">
                <a:solidFill>
                  <a:schemeClr val="tx1"/>
                </a:solidFill>
              </a:defRPr>
            </a:lvl1pPr>
            <a:lvl2pPr marL="342881" indent="0" algn="ctr">
              <a:buNone/>
              <a:defRPr>
                <a:solidFill>
                  <a:schemeClr val="tx1">
                    <a:tint val="75000"/>
                  </a:schemeClr>
                </a:solidFill>
              </a:defRPr>
            </a:lvl2pPr>
            <a:lvl3pPr marL="685763" indent="0" algn="ctr">
              <a:buNone/>
              <a:defRPr>
                <a:solidFill>
                  <a:schemeClr val="tx1">
                    <a:tint val="75000"/>
                  </a:schemeClr>
                </a:solidFill>
              </a:defRPr>
            </a:lvl3pPr>
            <a:lvl4pPr marL="1028645" indent="0" algn="ctr">
              <a:buNone/>
              <a:defRPr>
                <a:solidFill>
                  <a:schemeClr val="tx1">
                    <a:tint val="75000"/>
                  </a:schemeClr>
                </a:solidFill>
              </a:defRPr>
            </a:lvl4pPr>
            <a:lvl5pPr marL="1371528" indent="0" algn="ctr">
              <a:buNone/>
              <a:defRPr>
                <a:solidFill>
                  <a:schemeClr val="tx1">
                    <a:tint val="75000"/>
                  </a:schemeClr>
                </a:solidFill>
              </a:defRPr>
            </a:lvl5pPr>
            <a:lvl6pPr marL="1714409" indent="0" algn="ctr">
              <a:buNone/>
              <a:defRPr>
                <a:solidFill>
                  <a:schemeClr val="tx1">
                    <a:tint val="75000"/>
                  </a:schemeClr>
                </a:solidFill>
              </a:defRPr>
            </a:lvl6pPr>
            <a:lvl7pPr marL="2057291" indent="0" algn="ctr">
              <a:buNone/>
              <a:defRPr>
                <a:solidFill>
                  <a:schemeClr val="tx1">
                    <a:tint val="75000"/>
                  </a:schemeClr>
                </a:solidFill>
              </a:defRPr>
            </a:lvl7pPr>
            <a:lvl8pPr marL="2400173" indent="0" algn="ctr">
              <a:buNone/>
              <a:defRPr>
                <a:solidFill>
                  <a:schemeClr val="tx1">
                    <a:tint val="75000"/>
                  </a:schemeClr>
                </a:solidFill>
              </a:defRPr>
            </a:lvl8pPr>
            <a:lvl9pPr marL="2743056"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65" y="2572089"/>
            <a:ext cx="8346073"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Tree>
    <p:extLst>
      <p:ext uri="{BB962C8B-B14F-4D97-AF65-F5344CB8AC3E}">
        <p14:creationId xmlns:p14="http://schemas.microsoft.com/office/powerpoint/2010/main" val="2488007829"/>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pic>
        <p:nvPicPr>
          <p:cNvPr id="5" name="Picture 15" descr="1.5X red tab for PPT.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5" y="554833"/>
            <a:ext cx="8346073" cy="1102519"/>
          </a:xfrm>
        </p:spPr>
        <p:txBody>
          <a:bodyPr/>
          <a:lstStyle>
            <a:lvl1pPr>
              <a:lnSpc>
                <a:spcPct val="80000"/>
              </a:lnSpc>
              <a:defRPr sz="3600"/>
            </a:lvl1pPr>
          </a:lstStyle>
          <a:p>
            <a:r>
              <a:rPr lang="en-US"/>
              <a:t>Click to edit Master title style</a:t>
            </a:r>
            <a:endParaRPr dirty="0"/>
          </a:p>
        </p:txBody>
      </p:sp>
      <p:sp>
        <p:nvSpPr>
          <p:cNvPr id="3" name="Subtitle 2"/>
          <p:cNvSpPr>
            <a:spLocks noGrp="1"/>
          </p:cNvSpPr>
          <p:nvPr>
            <p:ph type="subTitle" idx="1"/>
          </p:nvPr>
        </p:nvSpPr>
        <p:spPr>
          <a:xfrm>
            <a:off x="398926" y="1714500"/>
            <a:ext cx="8347160" cy="685800"/>
          </a:xfrm>
        </p:spPr>
        <p:txBody>
          <a:bodyPr>
            <a:noAutofit/>
          </a:bodyPr>
          <a:lstStyle>
            <a:lvl1pPr marL="0" indent="0" algn="l">
              <a:spcBef>
                <a:spcPts val="0"/>
              </a:spcBef>
              <a:buNone/>
              <a:defRPr sz="1800" b="1">
                <a:solidFill>
                  <a:schemeClr val="tx1"/>
                </a:solidFill>
              </a:defRPr>
            </a:lvl1pPr>
            <a:lvl2pPr marL="342881" indent="0" algn="ctr">
              <a:buNone/>
              <a:defRPr>
                <a:solidFill>
                  <a:schemeClr val="tx1">
                    <a:tint val="75000"/>
                  </a:schemeClr>
                </a:solidFill>
              </a:defRPr>
            </a:lvl2pPr>
            <a:lvl3pPr marL="685763" indent="0" algn="ctr">
              <a:buNone/>
              <a:defRPr>
                <a:solidFill>
                  <a:schemeClr val="tx1">
                    <a:tint val="75000"/>
                  </a:schemeClr>
                </a:solidFill>
              </a:defRPr>
            </a:lvl3pPr>
            <a:lvl4pPr marL="1028645" indent="0" algn="ctr">
              <a:buNone/>
              <a:defRPr>
                <a:solidFill>
                  <a:schemeClr val="tx1">
                    <a:tint val="75000"/>
                  </a:schemeClr>
                </a:solidFill>
              </a:defRPr>
            </a:lvl4pPr>
            <a:lvl5pPr marL="1371528" indent="0" algn="ctr">
              <a:buNone/>
              <a:defRPr>
                <a:solidFill>
                  <a:schemeClr val="tx1">
                    <a:tint val="75000"/>
                  </a:schemeClr>
                </a:solidFill>
              </a:defRPr>
            </a:lvl5pPr>
            <a:lvl6pPr marL="1714409" indent="0" algn="ctr">
              <a:buNone/>
              <a:defRPr>
                <a:solidFill>
                  <a:schemeClr val="tx1">
                    <a:tint val="75000"/>
                  </a:schemeClr>
                </a:solidFill>
              </a:defRPr>
            </a:lvl6pPr>
            <a:lvl7pPr marL="2057291" indent="0" algn="ctr">
              <a:buNone/>
              <a:defRPr>
                <a:solidFill>
                  <a:schemeClr val="tx1">
                    <a:tint val="75000"/>
                  </a:schemeClr>
                </a:solidFill>
              </a:defRPr>
            </a:lvl7pPr>
            <a:lvl8pPr marL="2400173" indent="0" algn="ctr">
              <a:buNone/>
              <a:defRPr>
                <a:solidFill>
                  <a:schemeClr val="tx1">
                    <a:tint val="75000"/>
                  </a:schemeClr>
                </a:solidFill>
              </a:defRPr>
            </a:lvl8pPr>
            <a:lvl9pPr marL="2743056" indent="0" algn="ctr">
              <a:buNone/>
              <a:defRPr>
                <a:solidFill>
                  <a:schemeClr val="tx1">
                    <a:tint val="75000"/>
                  </a:schemeClr>
                </a:solidFill>
              </a:defRPr>
            </a:lvl9pPr>
          </a:lstStyle>
          <a:p>
            <a:r>
              <a:rPr lang="en-US"/>
              <a:t>Click to edit Master subtitle style</a:t>
            </a:r>
            <a:endParaRPr dirty="0"/>
          </a:p>
        </p:txBody>
      </p:sp>
    </p:spTree>
    <p:extLst>
      <p:ext uri="{BB962C8B-B14F-4D97-AF65-F5344CB8AC3E}">
        <p14:creationId xmlns:p14="http://schemas.microsoft.com/office/powerpoint/2010/main" val="2060934196"/>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sp>
        <p:nvSpPr>
          <p:cNvPr id="6" name="TextBox 15"/>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dirty="0">
                <a:solidFill>
                  <a:srgbClr val="FFFFFF"/>
                </a:solidFill>
              </a:rPr>
              <a:t>Copyright © 2014 Oracle and/or its affiliates. All rights reserved.  |</a:t>
            </a:r>
          </a:p>
        </p:txBody>
      </p:sp>
      <p:pic>
        <p:nvPicPr>
          <p:cNvPr id="7" name="Picture 16"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4" y="554833"/>
            <a:ext cx="6573962" cy="1102519"/>
          </a:xfrm>
        </p:spPr>
        <p:txBody>
          <a:bodyPr/>
          <a:lstStyle>
            <a:lvl1pPr>
              <a:lnSpc>
                <a:spcPct val="80000"/>
              </a:lnSpc>
              <a:defRPr sz="3600"/>
            </a:lvl1pPr>
          </a:lstStyle>
          <a:p>
            <a:r>
              <a:rPr lang="en-US"/>
              <a:t>Click to edit Master title style</a:t>
            </a:r>
            <a:endParaRPr/>
          </a:p>
        </p:txBody>
      </p:sp>
      <p:sp>
        <p:nvSpPr>
          <p:cNvPr id="3" name="Subtitle 2"/>
          <p:cNvSpPr>
            <a:spLocks noGrp="1"/>
          </p:cNvSpPr>
          <p:nvPr>
            <p:ph type="subTitle" idx="1"/>
          </p:nvPr>
        </p:nvSpPr>
        <p:spPr>
          <a:xfrm>
            <a:off x="398926" y="1714500"/>
            <a:ext cx="6574818" cy="685800"/>
          </a:xfrm>
        </p:spPr>
        <p:txBody>
          <a:bodyPr>
            <a:noAutofit/>
          </a:bodyPr>
          <a:lstStyle>
            <a:lvl1pPr marL="0" indent="0" algn="l">
              <a:spcBef>
                <a:spcPts val="0"/>
              </a:spcBef>
              <a:buNone/>
              <a:defRPr sz="1800" b="1">
                <a:solidFill>
                  <a:schemeClr val="tx1"/>
                </a:solidFill>
              </a:defRPr>
            </a:lvl1pPr>
            <a:lvl2pPr marL="342881" indent="0" algn="ctr">
              <a:buNone/>
              <a:defRPr>
                <a:solidFill>
                  <a:schemeClr val="tx1">
                    <a:tint val="75000"/>
                  </a:schemeClr>
                </a:solidFill>
              </a:defRPr>
            </a:lvl2pPr>
            <a:lvl3pPr marL="685763" indent="0" algn="ctr">
              <a:buNone/>
              <a:defRPr>
                <a:solidFill>
                  <a:schemeClr val="tx1">
                    <a:tint val="75000"/>
                  </a:schemeClr>
                </a:solidFill>
              </a:defRPr>
            </a:lvl3pPr>
            <a:lvl4pPr marL="1028645" indent="0" algn="ctr">
              <a:buNone/>
              <a:defRPr>
                <a:solidFill>
                  <a:schemeClr val="tx1">
                    <a:tint val="75000"/>
                  </a:schemeClr>
                </a:solidFill>
              </a:defRPr>
            </a:lvl4pPr>
            <a:lvl5pPr marL="1371528" indent="0" algn="ctr">
              <a:buNone/>
              <a:defRPr>
                <a:solidFill>
                  <a:schemeClr val="tx1">
                    <a:tint val="75000"/>
                  </a:schemeClr>
                </a:solidFill>
              </a:defRPr>
            </a:lvl5pPr>
            <a:lvl6pPr marL="1714409" indent="0" algn="ctr">
              <a:buNone/>
              <a:defRPr>
                <a:solidFill>
                  <a:schemeClr val="tx1">
                    <a:tint val="75000"/>
                  </a:schemeClr>
                </a:solidFill>
              </a:defRPr>
            </a:lvl6pPr>
            <a:lvl7pPr marL="2057291" indent="0" algn="ctr">
              <a:buNone/>
              <a:defRPr>
                <a:solidFill>
                  <a:schemeClr val="tx1">
                    <a:tint val="75000"/>
                  </a:schemeClr>
                </a:solidFill>
              </a:defRPr>
            </a:lvl7pPr>
            <a:lvl8pPr marL="2400173" indent="0" algn="ctr">
              <a:buNone/>
              <a:defRPr>
                <a:solidFill>
                  <a:schemeClr val="tx1">
                    <a:tint val="75000"/>
                  </a:schemeClr>
                </a:solidFill>
              </a:defRPr>
            </a:lvl8pPr>
            <a:lvl9pPr marL="2743056"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64" y="2572089"/>
            <a:ext cx="6573962"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8" name="Date Placeholder 3"/>
          <p:cNvSpPr>
            <a:spLocks noGrp="1"/>
          </p:cNvSpPr>
          <p:nvPr>
            <p:ph type="dt" sz="half" idx="14"/>
          </p:nvPr>
        </p:nvSpPr>
        <p:spPr>
          <a:xfrm>
            <a:off x="3422749" y="4917282"/>
            <a:ext cx="920593" cy="136922"/>
          </a:xfrm>
          <a:prstGeom prst="rect">
            <a:avLst/>
          </a:prstGeom>
        </p:spPr>
        <p:txBody>
          <a:bodyPr/>
          <a:lstStyle>
            <a:lvl1pPr>
              <a:defRPr>
                <a:solidFill>
                  <a:srgbClr val="FFFFFF"/>
                </a:solidFill>
              </a:defRPr>
            </a:lvl1pPr>
          </a:lstStyle>
          <a:p>
            <a:fld id="{3EECB67B-FFB0-40FE-8A88-6B9C03E26F84}" type="datetime1">
              <a:rPr lang="en-US" altLang="en-US"/>
              <a:pPr/>
              <a:t>11/11/25</a:t>
            </a:fld>
            <a:endParaRPr lang="en-US" altLang="en-US"/>
          </a:p>
        </p:txBody>
      </p:sp>
      <p:sp>
        <p:nvSpPr>
          <p:cNvPr id="9" name="Footer Placeholder 4"/>
          <p:cNvSpPr>
            <a:spLocks noGrp="1"/>
          </p:cNvSpPr>
          <p:nvPr>
            <p:ph type="ftr" sz="quarter" idx="15"/>
          </p:nvPr>
        </p:nvSpPr>
        <p:spPr>
          <a:xfrm>
            <a:off x="6584682" y="4917282"/>
            <a:ext cx="1874532" cy="136922"/>
          </a:xfrm>
          <a:prstGeom prst="rect">
            <a:avLst/>
          </a:prstGeom>
        </p:spPr>
        <p:txBody>
          <a:bodyPr/>
          <a:lstStyle>
            <a:lvl1pPr>
              <a:defRPr>
                <a:solidFill>
                  <a:srgbClr val="FFFFFF"/>
                </a:solidFill>
              </a:defRPr>
            </a:lvl1pPr>
          </a:lstStyle>
          <a:p>
            <a:r>
              <a:rPr lang="en-US" altLang="en-US"/>
              <a:t>Oracle Confidential – Internal/Restricted/Highly Restricted</a:t>
            </a:r>
          </a:p>
        </p:txBody>
      </p:sp>
      <p:sp>
        <p:nvSpPr>
          <p:cNvPr id="10" name="Slide Number Placeholder 5"/>
          <p:cNvSpPr>
            <a:spLocks noGrp="1"/>
          </p:cNvSpPr>
          <p:nvPr>
            <p:ph type="sldNum" sz="quarter" idx="16"/>
          </p:nvPr>
        </p:nvSpPr>
        <p:spPr>
          <a:xfrm>
            <a:off x="8459214" y="5200651"/>
            <a:ext cx="285824" cy="136922"/>
          </a:xfrm>
          <a:prstGeom prst="rect">
            <a:avLst/>
          </a:prstGeom>
        </p:spPr>
        <p:txBody>
          <a:bodyPr/>
          <a:lstStyle>
            <a:lvl1pPr>
              <a:defRPr>
                <a:solidFill>
                  <a:srgbClr val="BDC1C5"/>
                </a:solidFill>
              </a:defRPr>
            </a:lvl1pPr>
          </a:lstStyle>
          <a:p>
            <a:fld id="{0502EC09-9C90-44D7-9B35-A6034B98EFDD}" type="slidenum">
              <a:rPr lang="en-US" altLang="en-US"/>
              <a:pPr/>
              <a:t>‹#›</a:t>
            </a:fld>
            <a:endParaRPr lang="en-US" altLang="en-US"/>
          </a:p>
        </p:txBody>
      </p:sp>
    </p:spTree>
    <p:extLst>
      <p:ext uri="{BB962C8B-B14F-4D97-AF65-F5344CB8AC3E}">
        <p14:creationId xmlns:p14="http://schemas.microsoft.com/office/powerpoint/2010/main" val="1697438378"/>
      </p:ext>
    </p:extLst>
  </p:cSld>
  <p:clrMapOvr>
    <a:overrideClrMapping bg1="dk1" tx1="lt1" bg2="dk2" tx2="lt2" accent1="accent1" accent2="accent2" accent3="accent3" accent4="accent4" accent5="accent5" accent6="accent6" hlink="hlink" folHlink="folHlink"/>
  </p:clrMapOvr>
  <p:transition spd="med">
    <p:fade/>
  </p:transition>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with Picture and Logo">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bwMode="hidden">
          <a:xfrm>
            <a:off x="0" y="0"/>
            <a:ext cx="9144000" cy="5143500"/>
          </a:xfrm>
          <a:prstGeom prst="rect">
            <a:avLst/>
          </a:prstGeom>
          <a:solidFill>
            <a:srgbClr val="46575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sp>
        <p:nvSpPr>
          <p:cNvPr id="7" name="TextBox 15"/>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FFFFFF"/>
                </a:solidFill>
              </a:rPr>
              <a:t>Copyright © 2014 Oracle and/or its affiliates. All rights reserved.  |</a:t>
            </a:r>
          </a:p>
        </p:txBody>
      </p:sp>
      <p:sp>
        <p:nvSpPr>
          <p:cNvPr id="8" name="Rectangle 7"/>
          <p:cNvSpPr/>
          <p:nvPr/>
        </p:nvSpPr>
        <p:spPr bwMode="white">
          <a:xfrm>
            <a:off x="7373082" y="0"/>
            <a:ext cx="1371957"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pic>
        <p:nvPicPr>
          <p:cNvPr id="9" name="Picture 17"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4" y="554833"/>
            <a:ext cx="6573962" cy="1102519"/>
          </a:xfrm>
        </p:spPr>
        <p:txBody>
          <a:bodyPr/>
          <a:lstStyle>
            <a:lvl1pPr>
              <a:lnSpc>
                <a:spcPct val="80000"/>
              </a:lnSpc>
              <a:defRPr sz="3600"/>
            </a:lvl1pPr>
          </a:lstStyle>
          <a:p>
            <a:r>
              <a:rPr lang="en-US"/>
              <a:t>Click to edit Master title style</a:t>
            </a:r>
            <a:endParaRPr/>
          </a:p>
        </p:txBody>
      </p:sp>
      <p:sp>
        <p:nvSpPr>
          <p:cNvPr id="3" name="Subtitle 2"/>
          <p:cNvSpPr>
            <a:spLocks noGrp="1"/>
          </p:cNvSpPr>
          <p:nvPr>
            <p:ph type="subTitle" idx="1"/>
          </p:nvPr>
        </p:nvSpPr>
        <p:spPr>
          <a:xfrm>
            <a:off x="398926" y="1714500"/>
            <a:ext cx="6574818" cy="685800"/>
          </a:xfrm>
        </p:spPr>
        <p:txBody>
          <a:bodyPr>
            <a:noAutofit/>
          </a:bodyPr>
          <a:lstStyle>
            <a:lvl1pPr marL="0" indent="0" algn="l">
              <a:spcBef>
                <a:spcPts val="0"/>
              </a:spcBef>
              <a:buNone/>
              <a:defRPr sz="1800" b="1">
                <a:solidFill>
                  <a:schemeClr val="tx1"/>
                </a:solidFill>
              </a:defRPr>
            </a:lvl1pPr>
            <a:lvl2pPr marL="342881" indent="0" algn="ctr">
              <a:buNone/>
              <a:defRPr>
                <a:solidFill>
                  <a:schemeClr val="tx1">
                    <a:tint val="75000"/>
                  </a:schemeClr>
                </a:solidFill>
              </a:defRPr>
            </a:lvl2pPr>
            <a:lvl3pPr marL="685763" indent="0" algn="ctr">
              <a:buNone/>
              <a:defRPr>
                <a:solidFill>
                  <a:schemeClr val="tx1">
                    <a:tint val="75000"/>
                  </a:schemeClr>
                </a:solidFill>
              </a:defRPr>
            </a:lvl3pPr>
            <a:lvl4pPr marL="1028645" indent="0" algn="ctr">
              <a:buNone/>
              <a:defRPr>
                <a:solidFill>
                  <a:schemeClr val="tx1">
                    <a:tint val="75000"/>
                  </a:schemeClr>
                </a:solidFill>
              </a:defRPr>
            </a:lvl4pPr>
            <a:lvl5pPr marL="1371528" indent="0" algn="ctr">
              <a:buNone/>
              <a:defRPr>
                <a:solidFill>
                  <a:schemeClr val="tx1">
                    <a:tint val="75000"/>
                  </a:schemeClr>
                </a:solidFill>
              </a:defRPr>
            </a:lvl5pPr>
            <a:lvl6pPr marL="1714409" indent="0" algn="ctr">
              <a:buNone/>
              <a:defRPr>
                <a:solidFill>
                  <a:schemeClr val="tx1">
                    <a:tint val="75000"/>
                  </a:schemeClr>
                </a:solidFill>
              </a:defRPr>
            </a:lvl6pPr>
            <a:lvl7pPr marL="2057291" indent="0" algn="ctr">
              <a:buNone/>
              <a:defRPr>
                <a:solidFill>
                  <a:schemeClr val="tx1">
                    <a:tint val="75000"/>
                  </a:schemeClr>
                </a:solidFill>
              </a:defRPr>
            </a:lvl7pPr>
            <a:lvl8pPr marL="2400173" indent="0" algn="ctr">
              <a:buNone/>
              <a:defRPr>
                <a:solidFill>
                  <a:schemeClr val="tx1">
                    <a:tint val="75000"/>
                  </a:schemeClr>
                </a:solidFill>
              </a:defRPr>
            </a:lvl8pPr>
            <a:lvl9pPr marL="2743056"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64" y="2572089"/>
            <a:ext cx="6573962"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21" name="Text Placeholder 12"/>
          <p:cNvSpPr>
            <a:spLocks noGrp="1"/>
          </p:cNvSpPr>
          <p:nvPr>
            <p:ph type="body" sz="quarter" idx="15"/>
          </p:nvPr>
        </p:nvSpPr>
        <p:spPr>
          <a:xfrm>
            <a:off x="7430244" y="171450"/>
            <a:ext cx="1257628" cy="171450"/>
          </a:xfrm>
        </p:spPr>
        <p:txBody>
          <a:bodyPr anchor="b">
            <a:normAutofit/>
          </a:bodyPr>
          <a:lstStyle>
            <a:lvl1pPr marL="1191" indent="0" algn="ctr">
              <a:spcBef>
                <a:spcPts val="0"/>
              </a:spcBef>
              <a:buFontTx/>
              <a:buNone/>
              <a:defRPr sz="1100" baseline="0">
                <a:solidFill>
                  <a:schemeClr val="bg1"/>
                </a:solidFill>
              </a:defRPr>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10" name="Date Placeholder 3"/>
          <p:cNvSpPr>
            <a:spLocks noGrp="1"/>
          </p:cNvSpPr>
          <p:nvPr>
            <p:ph type="dt" sz="half" idx="16"/>
          </p:nvPr>
        </p:nvSpPr>
        <p:spPr>
          <a:xfrm>
            <a:off x="3422749" y="4917282"/>
            <a:ext cx="920593" cy="136922"/>
          </a:xfrm>
          <a:prstGeom prst="rect">
            <a:avLst/>
          </a:prstGeom>
        </p:spPr>
        <p:txBody>
          <a:bodyPr/>
          <a:lstStyle>
            <a:lvl1pPr>
              <a:defRPr>
                <a:solidFill>
                  <a:srgbClr val="FFFFFF"/>
                </a:solidFill>
              </a:defRPr>
            </a:lvl1pPr>
          </a:lstStyle>
          <a:p>
            <a:fld id="{7BE700EC-9BF3-4433-99E5-F8AA2980C5B5}" type="datetime1">
              <a:rPr lang="en-US" altLang="en-US"/>
              <a:pPr/>
              <a:t>11/11/25</a:t>
            </a:fld>
            <a:endParaRPr lang="en-US" altLang="en-US"/>
          </a:p>
        </p:txBody>
      </p:sp>
      <p:sp>
        <p:nvSpPr>
          <p:cNvPr id="11" name="Footer Placeholder 4"/>
          <p:cNvSpPr>
            <a:spLocks noGrp="1"/>
          </p:cNvSpPr>
          <p:nvPr>
            <p:ph type="ftr" sz="quarter" idx="17"/>
          </p:nvPr>
        </p:nvSpPr>
        <p:spPr>
          <a:xfrm>
            <a:off x="6584682" y="4917282"/>
            <a:ext cx="1874532" cy="136922"/>
          </a:xfrm>
          <a:prstGeom prst="rect">
            <a:avLst/>
          </a:prstGeom>
        </p:spPr>
        <p:txBody>
          <a:bodyPr/>
          <a:lstStyle>
            <a:lvl1pPr>
              <a:defRPr>
                <a:solidFill>
                  <a:srgbClr val="FFFFFF"/>
                </a:solidFill>
              </a:defRPr>
            </a:lvl1pPr>
          </a:lstStyle>
          <a:p>
            <a:r>
              <a:rPr lang="en-US" altLang="en-US"/>
              <a:t>Oracle Confidential – Internal/Restricted/Highly Restricted</a:t>
            </a:r>
          </a:p>
        </p:txBody>
      </p:sp>
      <p:sp>
        <p:nvSpPr>
          <p:cNvPr id="12" name="Slide Number Placeholder 5"/>
          <p:cNvSpPr>
            <a:spLocks noGrp="1"/>
          </p:cNvSpPr>
          <p:nvPr>
            <p:ph type="sldNum" sz="quarter" idx="18"/>
          </p:nvPr>
        </p:nvSpPr>
        <p:spPr>
          <a:xfrm>
            <a:off x="8459214" y="5200651"/>
            <a:ext cx="285824" cy="136922"/>
          </a:xfrm>
          <a:prstGeom prst="rect">
            <a:avLst/>
          </a:prstGeom>
        </p:spPr>
        <p:txBody>
          <a:bodyPr/>
          <a:lstStyle>
            <a:lvl1pPr>
              <a:defRPr>
                <a:solidFill>
                  <a:srgbClr val="BCC0C4"/>
                </a:solidFill>
              </a:defRPr>
            </a:lvl1pPr>
          </a:lstStyle>
          <a:p>
            <a:fld id="{B0DE6302-8BB2-4A50-8D96-255D69E69B42}" type="slidenum">
              <a:rPr lang="en-US" altLang="en-US"/>
              <a:pPr/>
              <a:t>‹#›</a:t>
            </a:fld>
            <a:endParaRPr lang="en-US" altLang="en-US"/>
          </a:p>
        </p:txBody>
      </p:sp>
    </p:spTree>
    <p:extLst>
      <p:ext uri="{BB962C8B-B14F-4D97-AF65-F5344CB8AC3E}">
        <p14:creationId xmlns:p14="http://schemas.microsoft.com/office/powerpoint/2010/main" val="1226615730"/>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a:xfrm>
            <a:off x="398469" y="1143001"/>
            <a:ext cx="8347065" cy="3314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241483619"/>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a:xfrm>
            <a:off x="398469" y="1485900"/>
            <a:ext cx="8347065" cy="2971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Text Placeholder 12"/>
          <p:cNvSpPr>
            <a:spLocks noGrp="1"/>
          </p:cNvSpPr>
          <p:nvPr>
            <p:ph type="body" sz="quarter" idx="13"/>
          </p:nvPr>
        </p:nvSpPr>
        <p:spPr>
          <a:xfrm>
            <a:off x="398965" y="1030306"/>
            <a:ext cx="8346073" cy="257474"/>
          </a:xfrm>
        </p:spPr>
        <p:txBody>
          <a:bodyPr>
            <a:noAutofit/>
          </a:bodyPr>
          <a:lstStyle>
            <a:lvl1pPr marL="1191" indent="0">
              <a:spcBef>
                <a:spcPts val="0"/>
              </a:spcBef>
              <a:buFontTx/>
              <a:buNone/>
              <a:defRPr sz="1800" b="1"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5" name="Date Placeholder 3"/>
          <p:cNvSpPr>
            <a:spLocks noGrp="1"/>
          </p:cNvSpPr>
          <p:nvPr>
            <p:ph type="dt" sz="half" idx="14"/>
          </p:nvPr>
        </p:nvSpPr>
        <p:spPr>
          <a:xfrm>
            <a:off x="3422749" y="4917282"/>
            <a:ext cx="920593" cy="136922"/>
          </a:xfrm>
          <a:prstGeom prst="rect">
            <a:avLst/>
          </a:prstGeom>
        </p:spPr>
        <p:txBody>
          <a:bodyPr/>
          <a:lstStyle>
            <a:lvl1pPr>
              <a:defRPr/>
            </a:lvl1pPr>
          </a:lstStyle>
          <a:p>
            <a:fld id="{D93AED9E-5745-4E0E-86BE-791DA7A7D39D}" type="datetime1">
              <a:rPr lang="en-US" altLang="en-US"/>
              <a:pPr/>
              <a:t>11/11/25</a:t>
            </a:fld>
            <a:endParaRPr lang="en-US" altLang="en-US"/>
          </a:p>
        </p:txBody>
      </p:sp>
      <p:sp>
        <p:nvSpPr>
          <p:cNvPr id="6" name="Footer Placeholder 4"/>
          <p:cNvSpPr>
            <a:spLocks noGrp="1"/>
          </p:cNvSpPr>
          <p:nvPr>
            <p:ph type="ftr" sz="quarter" idx="15"/>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8" name="Slide Number Placeholder 5"/>
          <p:cNvSpPr>
            <a:spLocks noGrp="1"/>
          </p:cNvSpPr>
          <p:nvPr>
            <p:ph type="sldNum" sz="quarter" idx="16"/>
          </p:nvPr>
        </p:nvSpPr>
        <p:spPr>
          <a:xfrm>
            <a:off x="8459213" y="4917282"/>
            <a:ext cx="285824" cy="136922"/>
          </a:xfrm>
          <a:prstGeom prst="rect">
            <a:avLst/>
          </a:prstGeom>
        </p:spPr>
        <p:txBody>
          <a:bodyPr/>
          <a:lstStyle>
            <a:lvl1pPr>
              <a:defRPr/>
            </a:lvl1pPr>
          </a:lstStyle>
          <a:p>
            <a:fld id="{C4E812E8-ABD9-41C8-B29B-A12ED731FB25}" type="slidenum">
              <a:rPr lang="en-US" altLang="en-US"/>
              <a:pPr/>
              <a:t>‹#›</a:t>
            </a:fld>
            <a:endParaRPr lang="en-US" altLang="en-US"/>
          </a:p>
        </p:txBody>
      </p:sp>
    </p:spTree>
    <p:extLst>
      <p:ext uri="{BB962C8B-B14F-4D97-AF65-F5344CB8AC3E}">
        <p14:creationId xmlns:p14="http://schemas.microsoft.com/office/powerpoint/2010/main" val="106536571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gram 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8" name="Text Placeholder 7"/>
          <p:cNvSpPr>
            <a:spLocks noGrp="1"/>
          </p:cNvSpPr>
          <p:nvPr>
            <p:ph type="body" sz="quarter" idx="13"/>
          </p:nvPr>
        </p:nvSpPr>
        <p:spPr>
          <a:xfrm>
            <a:off x="2097495" y="1485900"/>
            <a:ext cx="6647543" cy="2971801"/>
          </a:xfrm>
        </p:spPr>
        <p:txBody>
          <a:bodyPr>
            <a:noAutofit/>
          </a:bodyPr>
          <a:lstStyle>
            <a:lvl1pPr marL="1191" indent="0">
              <a:spcBef>
                <a:spcPts val="1800"/>
              </a:spcBef>
              <a:buNone/>
              <a:defRPr sz="2100"/>
            </a:lvl1pPr>
            <a:lvl2pPr marL="1191" indent="0">
              <a:spcBef>
                <a:spcPts val="1800"/>
              </a:spcBef>
              <a:buNone/>
              <a:defRPr sz="2100"/>
            </a:lvl2pPr>
            <a:lvl3pPr marL="1191" indent="0">
              <a:spcBef>
                <a:spcPts val="1800"/>
              </a:spcBef>
              <a:buNone/>
              <a:defRPr sz="2100"/>
            </a:lvl3pPr>
            <a:lvl4pPr marL="1191" indent="0">
              <a:spcBef>
                <a:spcPts val="1800"/>
              </a:spcBef>
              <a:buNone/>
              <a:defRPr sz="2100"/>
            </a:lvl4pPr>
            <a:lvl5pPr marL="1191" indent="0">
              <a:spcBef>
                <a:spcPts val="1800"/>
              </a:spcBef>
              <a:buNone/>
              <a:defRPr sz="2100"/>
            </a:lvl5pPr>
            <a:lvl6pPr marL="1191" indent="0">
              <a:spcBef>
                <a:spcPts val="1800"/>
              </a:spcBef>
              <a:buNone/>
              <a:defRPr sz="2100"/>
            </a:lvl6pPr>
            <a:lvl7pPr marL="1191" indent="0">
              <a:spcBef>
                <a:spcPts val="1800"/>
              </a:spcBef>
              <a:buNone/>
              <a:defRPr sz="2100"/>
            </a:lvl7pPr>
            <a:lvl8pPr marL="1191" indent="0">
              <a:spcBef>
                <a:spcPts val="1800"/>
              </a:spcBef>
              <a:buNone/>
              <a:defRPr sz="2100"/>
            </a:lvl8pPr>
            <a:lvl9pPr marL="1191" indent="0">
              <a:spcBef>
                <a:spcPts val="1800"/>
              </a:spcBef>
              <a:buNone/>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4"/>
          </p:nvPr>
        </p:nvSpPr>
        <p:spPr>
          <a:xfrm>
            <a:off x="3422749" y="4917282"/>
            <a:ext cx="920593" cy="136922"/>
          </a:xfrm>
          <a:prstGeom prst="rect">
            <a:avLst/>
          </a:prstGeom>
        </p:spPr>
        <p:txBody>
          <a:bodyPr/>
          <a:lstStyle>
            <a:lvl1pPr>
              <a:defRPr/>
            </a:lvl1pPr>
          </a:lstStyle>
          <a:p>
            <a:fld id="{DD2FF72D-EA46-426E-BED1-7C8DB28C3931}" type="datetime1">
              <a:rPr lang="en-US" altLang="en-US"/>
              <a:pPr/>
              <a:t>11/11/25</a:t>
            </a:fld>
            <a:endParaRPr lang="en-US" altLang="en-US"/>
          </a:p>
        </p:txBody>
      </p:sp>
      <p:sp>
        <p:nvSpPr>
          <p:cNvPr id="5" name="Footer Placeholder 4"/>
          <p:cNvSpPr>
            <a:spLocks noGrp="1"/>
          </p:cNvSpPr>
          <p:nvPr>
            <p:ph type="ftr" sz="quarter" idx="15"/>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6" name="Slide Number Placeholder 5"/>
          <p:cNvSpPr>
            <a:spLocks noGrp="1"/>
          </p:cNvSpPr>
          <p:nvPr>
            <p:ph type="sldNum" sz="quarter" idx="16"/>
          </p:nvPr>
        </p:nvSpPr>
        <p:spPr>
          <a:xfrm>
            <a:off x="8459213" y="4917282"/>
            <a:ext cx="285824" cy="136922"/>
          </a:xfrm>
          <a:prstGeom prst="rect">
            <a:avLst/>
          </a:prstGeom>
        </p:spPr>
        <p:txBody>
          <a:bodyPr/>
          <a:lstStyle>
            <a:lvl1pPr>
              <a:defRPr/>
            </a:lvl1pPr>
          </a:lstStyle>
          <a:p>
            <a:fld id="{21AE65B3-4DEF-48B6-9271-7A58E3ADF6A1}" type="slidenum">
              <a:rPr lang="en-US" altLang="en-US"/>
              <a:pPr/>
              <a:t>‹#›</a:t>
            </a:fld>
            <a:endParaRPr lang="en-US" altLang="en-US"/>
          </a:p>
        </p:txBody>
      </p:sp>
    </p:spTree>
    <p:extLst>
      <p:ext uri="{BB962C8B-B14F-4D97-AF65-F5344CB8AC3E}">
        <p14:creationId xmlns:p14="http://schemas.microsoft.com/office/powerpoint/2010/main" val="89389205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without Picture">
    <p:spTree>
      <p:nvGrpSpPr>
        <p:cNvPr id="1" name=""/>
        <p:cNvGrpSpPr/>
        <p:nvPr/>
      </p:nvGrpSpPr>
      <p:grpSpPr>
        <a:xfrm>
          <a:off x="0" y="0"/>
          <a:ext cx="0" cy="0"/>
          <a:chOff x="0" y="0"/>
          <a:chExt cx="0" cy="0"/>
        </a:xfrm>
      </p:grpSpPr>
      <p:sp>
        <p:nvSpPr>
          <p:cNvPr id="2" name="Title 1"/>
          <p:cNvSpPr>
            <a:spLocks noGrp="1"/>
          </p:cNvSpPr>
          <p:nvPr>
            <p:ph type="title"/>
          </p:nvPr>
        </p:nvSpPr>
        <p:spPr>
          <a:xfrm>
            <a:off x="398965" y="1950243"/>
            <a:ext cx="8346073" cy="1028700"/>
          </a:xfrm>
        </p:spPr>
        <p:txBody>
          <a:bodyPr/>
          <a:lstStyle>
            <a:lvl1pPr algn="l">
              <a:lnSpc>
                <a:spcPct val="80000"/>
              </a:lnSpc>
              <a:defRPr sz="3600" b="0" cap="none" baseline="0"/>
            </a:lvl1pPr>
          </a:lstStyle>
          <a:p>
            <a:r>
              <a:rPr lang="en-US"/>
              <a:t>Click to edit Master title style</a:t>
            </a:r>
            <a:endParaRPr/>
          </a:p>
        </p:txBody>
      </p:sp>
      <p:sp>
        <p:nvSpPr>
          <p:cNvPr id="3" name="Text Placeholder 2"/>
          <p:cNvSpPr>
            <a:spLocks noGrp="1"/>
          </p:cNvSpPr>
          <p:nvPr>
            <p:ph type="body" idx="1"/>
          </p:nvPr>
        </p:nvSpPr>
        <p:spPr>
          <a:xfrm>
            <a:off x="398965" y="3028949"/>
            <a:ext cx="8346073" cy="685800"/>
          </a:xfrm>
        </p:spPr>
        <p:txBody>
          <a:bodyPr>
            <a:noAutofit/>
          </a:bodyPr>
          <a:lstStyle>
            <a:lvl1pPr marL="0" indent="0">
              <a:spcBef>
                <a:spcPts val="0"/>
              </a:spcBef>
              <a:buNone/>
              <a:defRPr sz="1800" b="1">
                <a:solidFill>
                  <a:schemeClr val="tx1"/>
                </a:solidFill>
              </a:defRPr>
            </a:lvl1pPr>
            <a:lvl2pPr marL="342881" indent="0">
              <a:buNone/>
              <a:defRPr sz="1400">
                <a:solidFill>
                  <a:schemeClr val="tx1">
                    <a:tint val="75000"/>
                  </a:schemeClr>
                </a:solidFill>
              </a:defRPr>
            </a:lvl2pPr>
            <a:lvl3pPr marL="685763" indent="0">
              <a:buNone/>
              <a:defRPr sz="1200">
                <a:solidFill>
                  <a:schemeClr val="tx1">
                    <a:tint val="75000"/>
                  </a:schemeClr>
                </a:solidFill>
              </a:defRPr>
            </a:lvl3pPr>
            <a:lvl4pPr marL="1028645" indent="0">
              <a:buNone/>
              <a:defRPr sz="1100">
                <a:solidFill>
                  <a:schemeClr val="tx1">
                    <a:tint val="75000"/>
                  </a:schemeClr>
                </a:solidFill>
              </a:defRPr>
            </a:lvl4pPr>
            <a:lvl5pPr marL="1371528" indent="0">
              <a:buNone/>
              <a:defRPr sz="1100">
                <a:solidFill>
                  <a:schemeClr val="tx1">
                    <a:tint val="75000"/>
                  </a:schemeClr>
                </a:solidFill>
              </a:defRPr>
            </a:lvl5pPr>
            <a:lvl6pPr marL="1714409" indent="0">
              <a:buNone/>
              <a:defRPr sz="1100">
                <a:solidFill>
                  <a:schemeClr val="tx1">
                    <a:tint val="75000"/>
                  </a:schemeClr>
                </a:solidFill>
              </a:defRPr>
            </a:lvl6pPr>
            <a:lvl7pPr marL="2057291" indent="0">
              <a:buNone/>
              <a:defRPr sz="1100">
                <a:solidFill>
                  <a:schemeClr val="tx1">
                    <a:tint val="75000"/>
                  </a:schemeClr>
                </a:solidFill>
              </a:defRPr>
            </a:lvl7pPr>
            <a:lvl8pPr marL="2400173" indent="0">
              <a:buNone/>
              <a:defRPr sz="1100">
                <a:solidFill>
                  <a:schemeClr val="tx1">
                    <a:tint val="75000"/>
                  </a:schemeClr>
                </a:solidFill>
              </a:defRPr>
            </a:lvl8pPr>
            <a:lvl9pPr marL="2743056"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4CBC4988-9ECC-4A54-8B04-5F88BC2F0959}" type="datetime1">
              <a:rPr lang="en-US" altLang="en-US"/>
              <a:pPr/>
              <a:t>11/11/25</a:t>
            </a:fld>
            <a:endParaRPr lang="en-US" altLang="en-US"/>
          </a:p>
        </p:txBody>
      </p:sp>
      <p:sp>
        <p:nvSpPr>
          <p:cNvPr id="5"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6"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89289E95-F50D-4F94-9366-D99419C8C11D}" type="slidenum">
              <a:rPr lang="en-US" altLang="en-US"/>
              <a:pPr/>
              <a:t>‹#›</a:t>
            </a:fld>
            <a:endParaRPr lang="en-US" altLang="en-US"/>
          </a:p>
        </p:txBody>
      </p:sp>
    </p:spTree>
    <p:extLst>
      <p:ext uri="{BB962C8B-B14F-4D97-AF65-F5344CB8AC3E}">
        <p14:creationId xmlns:p14="http://schemas.microsoft.com/office/powerpoint/2010/main" val="1204091719"/>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grpSp>
        <p:nvGrpSpPr>
          <p:cNvPr id="5" name="Group 15"/>
          <p:cNvGrpSpPr>
            <a:grpSpLocks/>
          </p:cNvGrpSpPr>
          <p:nvPr/>
        </p:nvGrpSpPr>
        <p:grpSpPr bwMode="auto">
          <a:xfrm>
            <a:off x="0" y="0"/>
            <a:ext cx="9144000" cy="5143500"/>
            <a:chOff x="-287" y="0"/>
            <a:chExt cx="12189399" cy="6858000"/>
          </a:xfrm>
        </p:grpSpPr>
        <p:sp>
          <p:nvSpPr>
            <p:cNvPr id="6" name="Rectangle 5"/>
            <p:cNvSpPr/>
            <p:nvPr/>
          </p:nvSpPr>
          <p:spPr bwMode="gray">
            <a:xfrm>
              <a:off x="-287" y="0"/>
              <a:ext cx="193684" cy="68516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7" name="Rectangle 6"/>
            <p:cNvSpPr/>
            <p:nvPr/>
          </p:nvSpPr>
          <p:spPr bwMode="gray">
            <a:xfrm>
              <a:off x="11995428" y="6350"/>
              <a:ext cx="193684" cy="68516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8" name="Rectangle 7"/>
            <p:cNvSpPr/>
            <p:nvPr/>
          </p:nvSpPr>
          <p:spPr bwMode="gray">
            <a:xfrm>
              <a:off x="-287" y="6400800"/>
              <a:ext cx="12189399" cy="4572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287" y="0"/>
              <a:ext cx="12189399" cy="19208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 name="TextBox 21"/>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9F9F9F"/>
                </a:solidFill>
              </a:rPr>
              <a:t>Copyright © 2014 Oracle and/or its affiliates. All rights reserved.  |</a:t>
            </a:r>
          </a:p>
        </p:txBody>
      </p:sp>
      <p:pic>
        <p:nvPicPr>
          <p:cNvPr id="11" name="Picture 22"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8965" y="1950243"/>
            <a:ext cx="8346073" cy="1028700"/>
          </a:xfrm>
        </p:spPr>
        <p:txBody>
          <a:bodyPr/>
          <a:lstStyle>
            <a:lvl1pPr algn="l">
              <a:lnSpc>
                <a:spcPct val="80000"/>
              </a:lnSpc>
              <a:defRPr sz="3600" b="0" cap="none" baseline="0"/>
            </a:lvl1pPr>
          </a:lstStyle>
          <a:p>
            <a:r>
              <a:rPr lang="en-US"/>
              <a:t>Click to edit Master title style</a:t>
            </a:r>
            <a:endParaRPr dirty="0"/>
          </a:p>
        </p:txBody>
      </p:sp>
      <p:sp>
        <p:nvSpPr>
          <p:cNvPr id="3" name="Text Placeholder 2"/>
          <p:cNvSpPr>
            <a:spLocks noGrp="1"/>
          </p:cNvSpPr>
          <p:nvPr>
            <p:ph type="body" idx="1"/>
          </p:nvPr>
        </p:nvSpPr>
        <p:spPr>
          <a:xfrm>
            <a:off x="398965" y="3028949"/>
            <a:ext cx="8346073" cy="685800"/>
          </a:xfrm>
        </p:spPr>
        <p:txBody>
          <a:bodyPr>
            <a:noAutofit/>
          </a:bodyPr>
          <a:lstStyle>
            <a:lvl1pPr marL="0" indent="0">
              <a:spcBef>
                <a:spcPts val="0"/>
              </a:spcBef>
              <a:buNone/>
              <a:defRPr sz="1800" b="1">
                <a:solidFill>
                  <a:schemeClr val="tx1"/>
                </a:solidFill>
              </a:defRPr>
            </a:lvl1pPr>
            <a:lvl2pPr marL="342881" indent="0">
              <a:buNone/>
              <a:defRPr sz="1400">
                <a:solidFill>
                  <a:schemeClr val="tx1">
                    <a:tint val="75000"/>
                  </a:schemeClr>
                </a:solidFill>
              </a:defRPr>
            </a:lvl2pPr>
            <a:lvl3pPr marL="685763" indent="0">
              <a:buNone/>
              <a:defRPr sz="1200">
                <a:solidFill>
                  <a:schemeClr val="tx1">
                    <a:tint val="75000"/>
                  </a:schemeClr>
                </a:solidFill>
              </a:defRPr>
            </a:lvl3pPr>
            <a:lvl4pPr marL="1028645" indent="0">
              <a:buNone/>
              <a:defRPr sz="1100">
                <a:solidFill>
                  <a:schemeClr val="tx1">
                    <a:tint val="75000"/>
                  </a:schemeClr>
                </a:solidFill>
              </a:defRPr>
            </a:lvl4pPr>
            <a:lvl5pPr marL="1371528" indent="0">
              <a:buNone/>
              <a:defRPr sz="1100">
                <a:solidFill>
                  <a:schemeClr val="tx1">
                    <a:tint val="75000"/>
                  </a:schemeClr>
                </a:solidFill>
              </a:defRPr>
            </a:lvl5pPr>
            <a:lvl6pPr marL="1714409" indent="0">
              <a:buNone/>
              <a:defRPr sz="1100">
                <a:solidFill>
                  <a:schemeClr val="tx1">
                    <a:tint val="75000"/>
                  </a:schemeClr>
                </a:solidFill>
              </a:defRPr>
            </a:lvl6pPr>
            <a:lvl7pPr marL="2057291" indent="0">
              <a:buNone/>
              <a:defRPr sz="1100">
                <a:solidFill>
                  <a:schemeClr val="tx1">
                    <a:tint val="75000"/>
                  </a:schemeClr>
                </a:solidFill>
              </a:defRPr>
            </a:lvl7pPr>
            <a:lvl8pPr marL="2400173" indent="0">
              <a:buNone/>
              <a:defRPr sz="1100">
                <a:solidFill>
                  <a:schemeClr val="tx1">
                    <a:tint val="75000"/>
                  </a:schemeClr>
                </a:solidFill>
              </a:defRPr>
            </a:lvl8pPr>
            <a:lvl9pPr marL="2743056" indent="0">
              <a:buNone/>
              <a:defRPr sz="1100">
                <a:solidFill>
                  <a:schemeClr val="tx1">
                    <a:tint val="75000"/>
                  </a:schemeClr>
                </a:solidFill>
              </a:defRPr>
            </a:lvl9pPr>
          </a:lstStyle>
          <a:p>
            <a:pPr lvl="0"/>
            <a:r>
              <a:rPr lang="en-US"/>
              <a:t>Click to edit Master text styles</a:t>
            </a:r>
          </a:p>
        </p:txBody>
      </p:sp>
      <p:sp>
        <p:nvSpPr>
          <p:cNvPr id="12"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DFD42D20-B458-42FE-A64A-B465C24C9319}" type="datetime1">
              <a:rPr lang="en-US" altLang="en-US"/>
              <a:pPr/>
              <a:t>11/11/25</a:t>
            </a:fld>
            <a:endParaRPr lang="en-US" altLang="en-US"/>
          </a:p>
        </p:txBody>
      </p:sp>
      <p:sp>
        <p:nvSpPr>
          <p:cNvPr id="13"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14"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EC901E84-BBD6-4B0D-81D4-FB0D5B5265B0}" type="slidenum">
              <a:rPr lang="en-US" altLang="en-US"/>
              <a:pPr/>
              <a:t>‹#›</a:t>
            </a:fld>
            <a:endParaRPr lang="en-US" altLang="en-US"/>
          </a:p>
        </p:txBody>
      </p:sp>
    </p:spTree>
    <p:extLst>
      <p:ext uri="{BB962C8B-B14F-4D97-AF65-F5344CB8AC3E}">
        <p14:creationId xmlns:p14="http://schemas.microsoft.com/office/powerpoint/2010/main" val="3003377358"/>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nnouncement">
    <p:spTree>
      <p:nvGrpSpPr>
        <p:cNvPr id="1" name=""/>
        <p:cNvGrpSpPr/>
        <p:nvPr/>
      </p:nvGrpSpPr>
      <p:grpSpPr>
        <a:xfrm>
          <a:off x="0" y="0"/>
          <a:ext cx="0" cy="0"/>
          <a:chOff x="0" y="0"/>
          <a:chExt cx="0" cy="0"/>
        </a:xfrm>
      </p:grpSpPr>
      <p:sp>
        <p:nvSpPr>
          <p:cNvPr id="2" name="Title 1"/>
          <p:cNvSpPr>
            <a:spLocks noGrp="1"/>
          </p:cNvSpPr>
          <p:nvPr>
            <p:ph type="title"/>
          </p:nvPr>
        </p:nvSpPr>
        <p:spPr>
          <a:xfrm>
            <a:off x="398964" y="1428750"/>
            <a:ext cx="3601388" cy="1234440"/>
          </a:xfrm>
        </p:spPr>
        <p:txBody>
          <a:bodyPr/>
          <a:lstStyle>
            <a:lvl1pPr algn="l">
              <a:lnSpc>
                <a:spcPct val="80000"/>
              </a:lnSpc>
              <a:defRPr sz="3600" b="0"/>
            </a:lvl1pPr>
          </a:lstStyle>
          <a:p>
            <a:r>
              <a:rPr lang="en-US"/>
              <a:t>Click to edit Master title style</a:t>
            </a:r>
            <a:endParaRPr dirty="0"/>
          </a:p>
        </p:txBody>
      </p:sp>
      <p:sp>
        <p:nvSpPr>
          <p:cNvPr id="3" name="Picture Placeholder 2"/>
          <p:cNvSpPr>
            <a:spLocks noGrp="1"/>
          </p:cNvSpPr>
          <p:nvPr>
            <p:ph type="pic" idx="1"/>
          </p:nvPr>
        </p:nvSpPr>
        <p:spPr>
          <a:xfrm>
            <a:off x="4192434" y="400050"/>
            <a:ext cx="4552604" cy="4057650"/>
          </a:xfrm>
          <a:no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65" y="2743200"/>
            <a:ext cx="3601387" cy="1234440"/>
          </a:xfrm>
        </p:spPr>
        <p:txBody>
          <a:bodyPr>
            <a:noAutofit/>
          </a:bodyPr>
          <a:lstStyle>
            <a:lvl1pPr marL="0" indent="0">
              <a:spcBef>
                <a:spcPts val="0"/>
              </a:spcBef>
              <a:buNone/>
              <a:defRPr sz="1800" b="1"/>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5"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89E11EFD-C021-4404-AEF3-5F710299EFBE}" type="datetime1">
              <a:rPr lang="en-US" altLang="en-US"/>
              <a:pPr/>
              <a:t>11/11/25</a:t>
            </a:fld>
            <a:endParaRPr lang="en-US" altLang="en-US"/>
          </a:p>
        </p:txBody>
      </p:sp>
      <p:sp>
        <p:nvSpPr>
          <p:cNvPr id="6"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7"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37442C2B-5CA0-4738-96B3-F2CB68343CA2}" type="slidenum">
              <a:rPr lang="en-US" altLang="en-US"/>
              <a:pPr/>
              <a:t>‹#›</a:t>
            </a:fld>
            <a:endParaRPr lang="en-US" altLang="en-US"/>
          </a:p>
        </p:txBody>
      </p:sp>
    </p:spTree>
    <p:extLst>
      <p:ext uri="{BB962C8B-B14F-4D97-AF65-F5344CB8AC3E}">
        <p14:creationId xmlns:p14="http://schemas.microsoft.com/office/powerpoint/2010/main" val="2159988605"/>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Logo">
    <p:spTree>
      <p:nvGrpSpPr>
        <p:cNvPr id="1" name=""/>
        <p:cNvGrpSpPr/>
        <p:nvPr/>
      </p:nvGrpSpPr>
      <p:grpSpPr>
        <a:xfrm>
          <a:off x="0" y="0"/>
          <a:ext cx="0" cy="0"/>
          <a:chOff x="0" y="0"/>
          <a:chExt cx="0" cy="0"/>
        </a:xfrm>
      </p:grpSpPr>
      <p:sp>
        <p:nvSpPr>
          <p:cNvPr id="2" name="Title 1"/>
          <p:cNvSpPr>
            <a:spLocks noGrp="1"/>
          </p:cNvSpPr>
          <p:nvPr>
            <p:ph type="title"/>
          </p:nvPr>
        </p:nvSpPr>
        <p:spPr>
          <a:xfrm>
            <a:off x="2399734" y="1428750"/>
            <a:ext cx="6344112" cy="1657350"/>
          </a:xfrm>
        </p:spPr>
        <p:txBody>
          <a:bodyPr anchor="t"/>
          <a:lstStyle>
            <a:lvl1pPr marL="171441" indent="-171441" algn="l">
              <a:defRPr sz="3000" b="0"/>
            </a:lvl1pPr>
          </a:lstStyle>
          <a:p>
            <a:r>
              <a:rPr lang="en-US"/>
              <a:t>Click to edit Master title style</a:t>
            </a:r>
            <a:endParaRPr dirty="0"/>
          </a:p>
        </p:txBody>
      </p:sp>
      <p:sp>
        <p:nvSpPr>
          <p:cNvPr id="4" name="Text Placeholder 3"/>
          <p:cNvSpPr>
            <a:spLocks noGrp="1"/>
          </p:cNvSpPr>
          <p:nvPr>
            <p:ph type="body" sz="half" idx="2"/>
          </p:nvPr>
        </p:nvSpPr>
        <p:spPr>
          <a:xfrm>
            <a:off x="2628393" y="3143250"/>
            <a:ext cx="6115452" cy="571500"/>
          </a:xfrm>
        </p:spPr>
        <p:txBody>
          <a:bodyPr>
            <a:noAutofit/>
          </a:bodyPr>
          <a:lstStyle>
            <a:lvl1pPr marL="219063" indent="-219063">
              <a:spcBef>
                <a:spcPts val="0"/>
              </a:spcBef>
              <a:buClr>
                <a:schemeClr val="tx1"/>
              </a:buClr>
              <a:buFont typeface="Arial" panose="020B0604020202020204" pitchFamily="34" charset="0"/>
              <a:buChar char="–"/>
              <a:defRPr sz="18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5"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D53DAD2E-100F-4935-8309-41D9744B7BE5}" type="datetime1">
              <a:rPr lang="en-US" altLang="en-US"/>
              <a:pPr/>
              <a:t>11/11/25</a:t>
            </a:fld>
            <a:endParaRPr lang="en-US" altLang="en-US"/>
          </a:p>
        </p:txBody>
      </p:sp>
      <p:sp>
        <p:nvSpPr>
          <p:cNvPr id="6"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7"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C604097E-69E6-4DD7-88F6-E808A86131AF}" type="slidenum">
              <a:rPr lang="en-US" altLang="en-US"/>
              <a:pPr/>
              <a:t>‹#›</a:t>
            </a:fld>
            <a:endParaRPr lang="en-US" altLang="en-US"/>
          </a:p>
        </p:txBody>
      </p:sp>
    </p:spTree>
    <p:extLst>
      <p:ext uri="{BB962C8B-B14F-4D97-AF65-F5344CB8AC3E}">
        <p14:creationId xmlns:p14="http://schemas.microsoft.com/office/powerpoint/2010/main" val="865630459"/>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Picture">
    <p:spTree>
      <p:nvGrpSpPr>
        <p:cNvPr id="1" name=""/>
        <p:cNvGrpSpPr/>
        <p:nvPr/>
      </p:nvGrpSpPr>
      <p:grpSpPr>
        <a:xfrm>
          <a:off x="0" y="0"/>
          <a:ext cx="0" cy="0"/>
          <a:chOff x="0" y="0"/>
          <a:chExt cx="0" cy="0"/>
        </a:xfrm>
      </p:grpSpPr>
      <p:sp>
        <p:nvSpPr>
          <p:cNvPr id="2" name="Title 1"/>
          <p:cNvSpPr>
            <a:spLocks noGrp="1"/>
          </p:cNvSpPr>
          <p:nvPr>
            <p:ph type="title"/>
          </p:nvPr>
        </p:nvSpPr>
        <p:spPr>
          <a:xfrm>
            <a:off x="2399734" y="1428750"/>
            <a:ext cx="6344112" cy="1657350"/>
          </a:xfrm>
        </p:spPr>
        <p:txBody>
          <a:bodyPr anchor="t"/>
          <a:lstStyle>
            <a:lvl1pPr marL="171441" indent="-171441" algn="l">
              <a:defRPr sz="3000" b="0"/>
            </a:lvl1pPr>
          </a:lstStyle>
          <a:p>
            <a:r>
              <a:rPr lang="en-US"/>
              <a:t>Click to edit Master title style</a:t>
            </a:r>
            <a:endParaRPr/>
          </a:p>
        </p:txBody>
      </p:sp>
      <p:sp>
        <p:nvSpPr>
          <p:cNvPr id="4" name="Text Placeholder 3"/>
          <p:cNvSpPr>
            <a:spLocks noGrp="1"/>
          </p:cNvSpPr>
          <p:nvPr>
            <p:ph type="body" sz="half" idx="2"/>
          </p:nvPr>
        </p:nvSpPr>
        <p:spPr>
          <a:xfrm>
            <a:off x="2628393" y="3143250"/>
            <a:ext cx="6115452" cy="571500"/>
          </a:xfrm>
        </p:spPr>
        <p:txBody>
          <a:bodyPr>
            <a:noAutofit/>
          </a:bodyPr>
          <a:lstStyle>
            <a:lvl1pPr marL="219063" indent="-219063">
              <a:spcBef>
                <a:spcPts val="0"/>
              </a:spcBef>
              <a:buClr>
                <a:schemeClr val="tx1"/>
              </a:buClr>
              <a:buFont typeface="Arial" panose="020B0604020202020204" pitchFamily="34" charset="0"/>
              <a:buChar char="–"/>
              <a:defRPr sz="18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8" name="Picture Placeholder 15"/>
          <p:cNvSpPr>
            <a:spLocks noGrp="1" noChangeAspect="1"/>
          </p:cNvSpPr>
          <p:nvPr>
            <p:ph type="pic" sz="quarter" idx="14"/>
          </p:nvPr>
        </p:nvSpPr>
        <p:spPr>
          <a:xfrm>
            <a:off x="398965" y="1428750"/>
            <a:ext cx="1646349" cy="2304288"/>
          </a:xfrm>
          <a:noFill/>
        </p:spPr>
        <p:txBody>
          <a:bodyPr tIns="68576" rtlCol="0">
            <a:noAutofit/>
          </a:bodyPr>
          <a:lstStyle>
            <a:lvl1pPr marL="0" indent="0" algn="ctr">
              <a:spcBef>
                <a:spcPts val="0"/>
              </a:spcBef>
              <a:buNone/>
              <a:defRPr sz="1400" baseline="0">
                <a:solidFill>
                  <a:schemeClr val="tx1"/>
                </a:solidFill>
              </a:defRPr>
            </a:lvl1pPr>
          </a:lstStyle>
          <a:p>
            <a:pPr lvl="0"/>
            <a:r>
              <a:rPr lang="en-US" noProof="0"/>
              <a:t>Click icon to add picture</a:t>
            </a:r>
            <a:endParaRPr noProof="0" dirty="0"/>
          </a:p>
        </p:txBody>
      </p:sp>
      <p:sp>
        <p:nvSpPr>
          <p:cNvPr id="5" name="Date Placeholder 3"/>
          <p:cNvSpPr>
            <a:spLocks noGrp="1"/>
          </p:cNvSpPr>
          <p:nvPr>
            <p:ph type="dt" sz="half" idx="15"/>
          </p:nvPr>
        </p:nvSpPr>
        <p:spPr>
          <a:xfrm>
            <a:off x="3422749" y="4917282"/>
            <a:ext cx="920593" cy="136922"/>
          </a:xfrm>
          <a:prstGeom prst="rect">
            <a:avLst/>
          </a:prstGeom>
        </p:spPr>
        <p:txBody>
          <a:bodyPr/>
          <a:lstStyle>
            <a:lvl1pPr>
              <a:defRPr/>
            </a:lvl1pPr>
          </a:lstStyle>
          <a:p>
            <a:fld id="{42C2C0D3-2972-4C94-87B6-EB8887DCD329}" type="datetime1">
              <a:rPr lang="en-US" altLang="en-US"/>
              <a:pPr/>
              <a:t>11/11/25</a:t>
            </a:fld>
            <a:endParaRPr lang="en-US" altLang="en-US"/>
          </a:p>
        </p:txBody>
      </p:sp>
      <p:sp>
        <p:nvSpPr>
          <p:cNvPr id="6" name="Footer Placeholder 4"/>
          <p:cNvSpPr>
            <a:spLocks noGrp="1"/>
          </p:cNvSpPr>
          <p:nvPr>
            <p:ph type="ftr" sz="quarter" idx="16"/>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7" name="Slide Number Placeholder 5"/>
          <p:cNvSpPr>
            <a:spLocks noGrp="1"/>
          </p:cNvSpPr>
          <p:nvPr>
            <p:ph type="sldNum" sz="quarter" idx="17"/>
          </p:nvPr>
        </p:nvSpPr>
        <p:spPr>
          <a:xfrm>
            <a:off x="8459213" y="4917282"/>
            <a:ext cx="285824" cy="136922"/>
          </a:xfrm>
          <a:prstGeom prst="rect">
            <a:avLst/>
          </a:prstGeom>
        </p:spPr>
        <p:txBody>
          <a:bodyPr/>
          <a:lstStyle>
            <a:lvl1pPr>
              <a:defRPr/>
            </a:lvl1pPr>
          </a:lstStyle>
          <a:p>
            <a:fld id="{3A5F8B44-35E6-40DF-A715-53B478716AA5}" type="slidenum">
              <a:rPr lang="en-US" altLang="en-US"/>
              <a:pPr/>
              <a:t>‹#›</a:t>
            </a:fld>
            <a:endParaRPr lang="en-US" altLang="en-US"/>
          </a:p>
        </p:txBody>
      </p:sp>
    </p:spTree>
    <p:extLst>
      <p:ext uri="{BB962C8B-B14F-4D97-AF65-F5344CB8AC3E}">
        <p14:creationId xmlns:p14="http://schemas.microsoft.com/office/powerpoint/2010/main" val="328330247"/>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5" name="Straight Connector 4"/>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01"/>
            <a:ext cx="4058706"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33" y="1143001"/>
            <a:ext cx="4058705"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endParaRPr dirty="0"/>
          </a:p>
        </p:txBody>
      </p:sp>
      <p:sp>
        <p:nvSpPr>
          <p:cNvPr id="6" name="Date Placeholder 4"/>
          <p:cNvSpPr>
            <a:spLocks noGrp="1"/>
          </p:cNvSpPr>
          <p:nvPr>
            <p:ph type="dt" sz="half" idx="10"/>
          </p:nvPr>
        </p:nvSpPr>
        <p:spPr>
          <a:xfrm>
            <a:off x="3422749" y="4917282"/>
            <a:ext cx="920593" cy="136922"/>
          </a:xfrm>
          <a:prstGeom prst="rect">
            <a:avLst/>
          </a:prstGeom>
        </p:spPr>
        <p:txBody>
          <a:bodyPr/>
          <a:lstStyle>
            <a:lvl1pPr>
              <a:defRPr/>
            </a:lvl1pPr>
          </a:lstStyle>
          <a:p>
            <a:fld id="{0F51D69D-C698-4B80-A45B-A287A0703E6E}" type="datetime1">
              <a:rPr lang="en-US" altLang="en-US"/>
              <a:pPr/>
              <a:t>11/11/25</a:t>
            </a:fld>
            <a:endParaRPr lang="en-US" altLang="en-US"/>
          </a:p>
        </p:txBody>
      </p:sp>
      <p:sp>
        <p:nvSpPr>
          <p:cNvPr id="7" name="Footer Placeholder 5"/>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9" name="Slide Number Placeholder 6"/>
          <p:cNvSpPr>
            <a:spLocks noGrp="1"/>
          </p:cNvSpPr>
          <p:nvPr>
            <p:ph type="sldNum" sz="quarter" idx="12"/>
          </p:nvPr>
        </p:nvSpPr>
        <p:spPr>
          <a:xfrm>
            <a:off x="8459213" y="4917282"/>
            <a:ext cx="285824" cy="136922"/>
          </a:xfrm>
          <a:prstGeom prst="rect">
            <a:avLst/>
          </a:prstGeom>
        </p:spPr>
        <p:txBody>
          <a:bodyPr/>
          <a:lstStyle>
            <a:lvl1pPr>
              <a:defRPr/>
            </a:lvl1pPr>
          </a:lstStyle>
          <a:p>
            <a:fld id="{B66877A5-58B2-444A-A16F-319F767446F0}" type="slidenum">
              <a:rPr lang="en-US" altLang="en-US"/>
              <a:pPr/>
              <a:t>‹#›</a:t>
            </a:fld>
            <a:endParaRPr lang="en-US" altLang="en-US"/>
          </a:p>
        </p:txBody>
      </p:sp>
    </p:spTree>
    <p:extLst>
      <p:ext uri="{BB962C8B-B14F-4D97-AF65-F5344CB8AC3E}">
        <p14:creationId xmlns:p14="http://schemas.microsoft.com/office/powerpoint/2010/main" val="1404328365"/>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cxnSp>
        <p:nvCxnSpPr>
          <p:cNvPr id="6" name="Straight Connector 5"/>
          <p:cNvCxnSpPr/>
          <p:nvPr/>
        </p:nvCxnSpPr>
        <p:spPr bwMode="ltGray">
          <a:xfrm>
            <a:off x="3142878"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ltGray">
          <a:xfrm>
            <a:off x="6001123"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268642"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p:cNvSpPr>
            <a:spLocks noGrp="1"/>
          </p:cNvSpPr>
          <p:nvPr>
            <p:ph sz="half" idx="13"/>
          </p:nvPr>
        </p:nvSpPr>
        <p:spPr>
          <a:xfrm>
            <a:off x="6138317"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9" name="Date Placeholder 4"/>
          <p:cNvSpPr>
            <a:spLocks noGrp="1"/>
          </p:cNvSpPr>
          <p:nvPr>
            <p:ph type="dt" sz="half" idx="14"/>
          </p:nvPr>
        </p:nvSpPr>
        <p:spPr>
          <a:xfrm>
            <a:off x="3422749" y="4917282"/>
            <a:ext cx="920593" cy="136922"/>
          </a:xfrm>
          <a:prstGeom prst="rect">
            <a:avLst/>
          </a:prstGeom>
        </p:spPr>
        <p:txBody>
          <a:bodyPr/>
          <a:lstStyle>
            <a:lvl1pPr>
              <a:defRPr/>
            </a:lvl1pPr>
          </a:lstStyle>
          <a:p>
            <a:fld id="{06DE2674-512F-4FB1-93BF-A710BA9BEC4F}" type="datetime1">
              <a:rPr lang="en-US" altLang="en-US"/>
              <a:pPr/>
              <a:t>11/11/25</a:t>
            </a:fld>
            <a:endParaRPr lang="en-US" altLang="en-US"/>
          </a:p>
        </p:txBody>
      </p:sp>
      <p:sp>
        <p:nvSpPr>
          <p:cNvPr id="10" name="Footer Placeholder 5"/>
          <p:cNvSpPr>
            <a:spLocks noGrp="1"/>
          </p:cNvSpPr>
          <p:nvPr>
            <p:ph type="ftr" sz="quarter" idx="15"/>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12" name="Slide Number Placeholder 6"/>
          <p:cNvSpPr>
            <a:spLocks noGrp="1"/>
          </p:cNvSpPr>
          <p:nvPr>
            <p:ph type="sldNum" sz="quarter" idx="16"/>
          </p:nvPr>
        </p:nvSpPr>
        <p:spPr>
          <a:xfrm>
            <a:off x="8459213" y="4917282"/>
            <a:ext cx="285824" cy="136922"/>
          </a:xfrm>
          <a:prstGeom prst="rect">
            <a:avLst/>
          </a:prstGeom>
        </p:spPr>
        <p:txBody>
          <a:bodyPr/>
          <a:lstStyle>
            <a:lvl1pPr>
              <a:defRPr/>
            </a:lvl1pPr>
          </a:lstStyle>
          <a:p>
            <a:fld id="{972A997F-C594-4556-A0B6-A4D38D589C59}" type="slidenum">
              <a:rPr lang="en-US" altLang="en-US"/>
              <a:pPr/>
              <a:t>‹#›</a:t>
            </a:fld>
            <a:endParaRPr lang="en-US" altLang="en-US"/>
          </a:p>
        </p:txBody>
      </p:sp>
    </p:spTree>
    <p:extLst>
      <p:ext uri="{BB962C8B-B14F-4D97-AF65-F5344CB8AC3E}">
        <p14:creationId xmlns:p14="http://schemas.microsoft.com/office/powerpoint/2010/main" val="4275055517"/>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03"/>
            <a:ext cx="4058706"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33" y="1143003"/>
            <a:ext cx="4058705"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3"/>
          </p:nvPr>
        </p:nvSpPr>
        <p:spPr>
          <a:xfrm>
            <a:off x="398964" y="2857503"/>
            <a:ext cx="4058706"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p:cNvSpPr>
            <a:spLocks noGrp="1"/>
          </p:cNvSpPr>
          <p:nvPr>
            <p:ph sz="half" idx="14"/>
          </p:nvPr>
        </p:nvSpPr>
        <p:spPr>
          <a:xfrm>
            <a:off x="4686333" y="2857503"/>
            <a:ext cx="4058705"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10" name="Date Placeholder 4"/>
          <p:cNvSpPr>
            <a:spLocks noGrp="1"/>
          </p:cNvSpPr>
          <p:nvPr>
            <p:ph type="dt" sz="half" idx="15"/>
          </p:nvPr>
        </p:nvSpPr>
        <p:spPr>
          <a:xfrm>
            <a:off x="3422749" y="4917282"/>
            <a:ext cx="920593" cy="136922"/>
          </a:xfrm>
          <a:prstGeom prst="rect">
            <a:avLst/>
          </a:prstGeom>
        </p:spPr>
        <p:txBody>
          <a:bodyPr/>
          <a:lstStyle>
            <a:lvl1pPr>
              <a:defRPr/>
            </a:lvl1pPr>
          </a:lstStyle>
          <a:p>
            <a:fld id="{F73C0868-CE39-40FB-A1CC-6AE8B12EF6FE}" type="datetime1">
              <a:rPr lang="en-US" altLang="en-US"/>
              <a:pPr/>
              <a:t>11/11/25</a:t>
            </a:fld>
            <a:endParaRPr lang="en-US" altLang="en-US"/>
          </a:p>
        </p:txBody>
      </p:sp>
      <p:sp>
        <p:nvSpPr>
          <p:cNvPr id="12" name="Footer Placeholder 5"/>
          <p:cNvSpPr>
            <a:spLocks noGrp="1"/>
          </p:cNvSpPr>
          <p:nvPr>
            <p:ph type="ftr" sz="quarter" idx="16"/>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13" name="Slide Number Placeholder 6"/>
          <p:cNvSpPr>
            <a:spLocks noGrp="1"/>
          </p:cNvSpPr>
          <p:nvPr>
            <p:ph type="sldNum" sz="quarter" idx="17"/>
          </p:nvPr>
        </p:nvSpPr>
        <p:spPr>
          <a:xfrm>
            <a:off x="8459213" y="4917282"/>
            <a:ext cx="285824" cy="136922"/>
          </a:xfrm>
          <a:prstGeom prst="rect">
            <a:avLst/>
          </a:prstGeom>
        </p:spPr>
        <p:txBody>
          <a:bodyPr/>
          <a:lstStyle>
            <a:lvl1pPr>
              <a:defRPr/>
            </a:lvl1pPr>
          </a:lstStyle>
          <a:p>
            <a:fld id="{6AB4BFDE-F7A5-4EC7-8E8F-4CB868C65CCB}" type="slidenum">
              <a:rPr lang="en-US" altLang="en-US"/>
              <a:pPr/>
              <a:t>‹#›</a:t>
            </a:fld>
            <a:endParaRPr lang="en-US" altLang="en-US"/>
          </a:p>
        </p:txBody>
      </p:sp>
    </p:spTree>
    <p:extLst>
      <p:ext uri="{BB962C8B-B14F-4D97-AF65-F5344CB8AC3E}">
        <p14:creationId xmlns:p14="http://schemas.microsoft.com/office/powerpoint/2010/main" val="3271621946"/>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Quadrant for Infographics">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bwMode="ltGray">
          <a:xfrm flipH="1">
            <a:off x="398965" y="2800350"/>
            <a:ext cx="8346073" cy="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5"/>
          </p:nvPr>
        </p:nvSpPr>
        <p:spPr>
          <a:xfrm>
            <a:off x="1828084" y="1143001"/>
            <a:ext cx="2629586" cy="1508760"/>
          </a:xfrm>
        </p:spPr>
        <p:txBody>
          <a:bodyPr anchor="ctr">
            <a:noAutofit/>
          </a:bodyPr>
          <a:lstStyle>
            <a:lvl1pPr marL="0" indent="0">
              <a:spcBef>
                <a:spcPts val="900"/>
              </a:spcBef>
              <a:buFont typeface="Arial" panose="020B0604020202020204" pitchFamily="34" charset="0"/>
              <a:buNone/>
              <a:defRPr sz="1800"/>
            </a:lvl1pPr>
            <a:lvl2pPr marL="128581" indent="-128581">
              <a:spcBef>
                <a:spcPts val="900"/>
              </a:spcBef>
              <a:buFont typeface="Arial" panose="020B0604020202020204" pitchFamily="34" charset="0"/>
              <a:buChar char="•"/>
              <a:defRPr sz="1500"/>
            </a:lvl2pPr>
            <a:lvl3pPr marL="128581" indent="-128581">
              <a:spcBef>
                <a:spcPts val="900"/>
              </a:spcBef>
              <a:buFont typeface="Arial" panose="020B0604020202020204" pitchFamily="34" charset="0"/>
              <a:buChar char="•"/>
              <a:defRPr sz="1500"/>
            </a:lvl3pPr>
            <a:lvl4pPr marL="128581" indent="-128581">
              <a:spcBef>
                <a:spcPts val="900"/>
              </a:spcBef>
              <a:buFont typeface="Arial" panose="020B0604020202020204" pitchFamily="34" charset="0"/>
              <a:buChar char="•"/>
              <a:defRPr sz="1500"/>
            </a:lvl4pPr>
            <a:lvl5pPr marL="128581" indent="-128581">
              <a:spcBef>
                <a:spcPts val="900"/>
              </a:spcBef>
              <a:buFont typeface="Arial" panose="020B0604020202020204" pitchFamily="34" charset="0"/>
              <a:buChar char="•"/>
              <a:defRPr sz="1500"/>
            </a:lvl5pPr>
            <a:lvl6pPr marL="128581" indent="-128581">
              <a:spcBef>
                <a:spcPts val="900"/>
              </a:spcBef>
              <a:buFont typeface="Arial" panose="020B0604020202020204" pitchFamily="34" charset="0"/>
              <a:buChar char="•"/>
              <a:defRPr sz="1500"/>
            </a:lvl6pPr>
            <a:lvl7pPr marL="128581" indent="-128581">
              <a:spcBef>
                <a:spcPts val="900"/>
              </a:spcBef>
              <a:buFont typeface="Arial" panose="020B0604020202020204" pitchFamily="34" charset="0"/>
              <a:buChar char="•"/>
              <a:defRPr sz="1500"/>
            </a:lvl7pPr>
            <a:lvl8pPr marL="128581" indent="-128581">
              <a:spcBef>
                <a:spcPts val="900"/>
              </a:spcBef>
              <a:buFont typeface="Arial" panose="020B0604020202020204" pitchFamily="34" charset="0"/>
              <a:buChar char="•"/>
              <a:defRPr sz="1500"/>
            </a:lvl8pPr>
            <a:lvl9pPr marL="128581" indent="-128581">
              <a:spcBef>
                <a:spcPts val="900"/>
              </a:spcBef>
              <a:buFont typeface="Arial" panose="020B0604020202020204" pitchFamily="34" charset="0"/>
              <a:buChar char="•"/>
              <a:defRPr sz="1500"/>
            </a:lvl9pPr>
          </a:lstStyle>
          <a:p>
            <a:pPr lvl="0"/>
            <a:r>
              <a:rPr lang="en-US"/>
              <a:t>Click to edit Master text styles</a:t>
            </a:r>
          </a:p>
        </p:txBody>
      </p:sp>
      <p:sp>
        <p:nvSpPr>
          <p:cNvPr id="16" name="Text Placeholder 11"/>
          <p:cNvSpPr>
            <a:spLocks noGrp="1"/>
          </p:cNvSpPr>
          <p:nvPr>
            <p:ph type="body" sz="quarter" idx="16"/>
          </p:nvPr>
        </p:nvSpPr>
        <p:spPr>
          <a:xfrm>
            <a:off x="6115452" y="1143001"/>
            <a:ext cx="2629586" cy="1508760"/>
          </a:xfrm>
        </p:spPr>
        <p:txBody>
          <a:bodyPr anchor="ctr">
            <a:noAutofit/>
          </a:bodyPr>
          <a:lstStyle>
            <a:lvl1pPr marL="0" indent="0">
              <a:spcBef>
                <a:spcPts val="900"/>
              </a:spcBef>
              <a:buFont typeface="Arial" panose="020B0604020202020204" pitchFamily="34" charset="0"/>
              <a:buNone/>
              <a:defRPr sz="1800"/>
            </a:lvl1pPr>
            <a:lvl2pPr marL="128581" indent="-128581">
              <a:spcBef>
                <a:spcPts val="900"/>
              </a:spcBef>
              <a:buFont typeface="Arial" panose="020B0604020202020204" pitchFamily="34" charset="0"/>
              <a:buChar char="•"/>
              <a:defRPr sz="1500"/>
            </a:lvl2pPr>
            <a:lvl3pPr marL="128581" indent="-128581">
              <a:spcBef>
                <a:spcPts val="900"/>
              </a:spcBef>
              <a:buFont typeface="Arial" panose="020B0604020202020204" pitchFamily="34" charset="0"/>
              <a:buChar char="•"/>
              <a:defRPr sz="1500"/>
            </a:lvl3pPr>
            <a:lvl4pPr marL="128581" indent="-128581">
              <a:spcBef>
                <a:spcPts val="900"/>
              </a:spcBef>
              <a:buFont typeface="Arial" panose="020B0604020202020204" pitchFamily="34" charset="0"/>
              <a:buChar char="•"/>
              <a:defRPr sz="1500"/>
            </a:lvl4pPr>
            <a:lvl5pPr marL="128581" indent="-128581">
              <a:spcBef>
                <a:spcPts val="900"/>
              </a:spcBef>
              <a:buFont typeface="Arial" panose="020B0604020202020204" pitchFamily="34" charset="0"/>
              <a:buChar char="•"/>
              <a:defRPr sz="1500"/>
            </a:lvl5pPr>
            <a:lvl6pPr marL="128581" indent="-128581">
              <a:spcBef>
                <a:spcPts val="900"/>
              </a:spcBef>
              <a:buFont typeface="Arial" panose="020B0604020202020204" pitchFamily="34" charset="0"/>
              <a:buChar char="•"/>
              <a:defRPr sz="1500"/>
            </a:lvl6pPr>
            <a:lvl7pPr marL="128581" indent="-128581">
              <a:spcBef>
                <a:spcPts val="900"/>
              </a:spcBef>
              <a:buFont typeface="Arial" panose="020B0604020202020204" pitchFamily="34" charset="0"/>
              <a:buChar char="•"/>
              <a:defRPr sz="1500"/>
            </a:lvl7pPr>
            <a:lvl8pPr marL="128581" indent="-128581">
              <a:spcBef>
                <a:spcPts val="900"/>
              </a:spcBef>
              <a:buFont typeface="Arial" panose="020B0604020202020204" pitchFamily="34" charset="0"/>
              <a:buChar char="•"/>
              <a:defRPr sz="1500"/>
            </a:lvl8pPr>
            <a:lvl9pPr marL="128581" indent="-128581">
              <a:spcBef>
                <a:spcPts val="900"/>
              </a:spcBef>
              <a:buFont typeface="Arial" panose="020B0604020202020204" pitchFamily="34" charset="0"/>
              <a:buChar char="•"/>
              <a:defRPr sz="1500"/>
            </a:lvl9pPr>
          </a:lstStyle>
          <a:p>
            <a:pPr lvl="0"/>
            <a:r>
              <a:rPr lang="en-US"/>
              <a:t>Click to edit Master text styles</a:t>
            </a:r>
          </a:p>
        </p:txBody>
      </p:sp>
      <p:sp>
        <p:nvSpPr>
          <p:cNvPr id="17" name="Text Placeholder 11"/>
          <p:cNvSpPr>
            <a:spLocks noGrp="1"/>
          </p:cNvSpPr>
          <p:nvPr>
            <p:ph type="body" sz="quarter" idx="17"/>
          </p:nvPr>
        </p:nvSpPr>
        <p:spPr>
          <a:xfrm>
            <a:off x="1828084" y="2948940"/>
            <a:ext cx="2629586" cy="1508760"/>
          </a:xfrm>
        </p:spPr>
        <p:txBody>
          <a:bodyPr anchor="ctr">
            <a:noAutofit/>
          </a:bodyPr>
          <a:lstStyle>
            <a:lvl1pPr marL="0" indent="0">
              <a:spcBef>
                <a:spcPts val="900"/>
              </a:spcBef>
              <a:buFont typeface="Arial" panose="020B0604020202020204" pitchFamily="34" charset="0"/>
              <a:buNone/>
              <a:defRPr sz="1800"/>
            </a:lvl1pPr>
            <a:lvl2pPr marL="128581" indent="-128581">
              <a:spcBef>
                <a:spcPts val="900"/>
              </a:spcBef>
              <a:buFont typeface="Arial" panose="020B0604020202020204" pitchFamily="34" charset="0"/>
              <a:buChar char="•"/>
              <a:defRPr sz="1500"/>
            </a:lvl2pPr>
            <a:lvl3pPr marL="128581" indent="-128581">
              <a:spcBef>
                <a:spcPts val="900"/>
              </a:spcBef>
              <a:buFont typeface="Arial" panose="020B0604020202020204" pitchFamily="34" charset="0"/>
              <a:buChar char="•"/>
              <a:defRPr sz="1500"/>
            </a:lvl3pPr>
            <a:lvl4pPr marL="128581" indent="-128581">
              <a:spcBef>
                <a:spcPts val="900"/>
              </a:spcBef>
              <a:buFont typeface="Arial" panose="020B0604020202020204" pitchFamily="34" charset="0"/>
              <a:buChar char="•"/>
              <a:defRPr sz="1500"/>
            </a:lvl4pPr>
            <a:lvl5pPr marL="128581" indent="-128581">
              <a:spcBef>
                <a:spcPts val="900"/>
              </a:spcBef>
              <a:buFont typeface="Arial" panose="020B0604020202020204" pitchFamily="34" charset="0"/>
              <a:buChar char="•"/>
              <a:defRPr sz="1500"/>
            </a:lvl5pPr>
            <a:lvl6pPr marL="128581" indent="-128581">
              <a:spcBef>
                <a:spcPts val="900"/>
              </a:spcBef>
              <a:buFont typeface="Arial" panose="020B0604020202020204" pitchFamily="34" charset="0"/>
              <a:buChar char="•"/>
              <a:defRPr sz="1500"/>
            </a:lvl6pPr>
            <a:lvl7pPr marL="128581" indent="-128581">
              <a:spcBef>
                <a:spcPts val="900"/>
              </a:spcBef>
              <a:buFont typeface="Arial" panose="020B0604020202020204" pitchFamily="34" charset="0"/>
              <a:buChar char="•"/>
              <a:defRPr sz="1500"/>
            </a:lvl7pPr>
            <a:lvl8pPr marL="128581" indent="-128581">
              <a:spcBef>
                <a:spcPts val="900"/>
              </a:spcBef>
              <a:buFont typeface="Arial" panose="020B0604020202020204" pitchFamily="34" charset="0"/>
              <a:buChar char="•"/>
              <a:defRPr sz="1500"/>
            </a:lvl8pPr>
            <a:lvl9pPr marL="128581" indent="-128581">
              <a:spcBef>
                <a:spcPts val="900"/>
              </a:spcBef>
              <a:buFont typeface="Arial" panose="020B0604020202020204" pitchFamily="34" charset="0"/>
              <a:buChar char="•"/>
              <a:defRPr sz="1500"/>
            </a:lvl9pPr>
          </a:lstStyle>
          <a:p>
            <a:pPr lvl="0"/>
            <a:r>
              <a:rPr lang="en-US"/>
              <a:t>Click to edit Master text styles</a:t>
            </a:r>
          </a:p>
        </p:txBody>
      </p:sp>
      <p:sp>
        <p:nvSpPr>
          <p:cNvPr id="18" name="Text Placeholder 11"/>
          <p:cNvSpPr>
            <a:spLocks noGrp="1"/>
          </p:cNvSpPr>
          <p:nvPr>
            <p:ph type="body" sz="quarter" idx="18"/>
          </p:nvPr>
        </p:nvSpPr>
        <p:spPr>
          <a:xfrm>
            <a:off x="6115452" y="2948940"/>
            <a:ext cx="2629586" cy="1508760"/>
          </a:xfrm>
        </p:spPr>
        <p:txBody>
          <a:bodyPr anchor="ctr">
            <a:noAutofit/>
          </a:bodyPr>
          <a:lstStyle>
            <a:lvl1pPr marL="0" indent="0">
              <a:spcBef>
                <a:spcPts val="900"/>
              </a:spcBef>
              <a:buFont typeface="Arial" panose="020B0604020202020204" pitchFamily="34" charset="0"/>
              <a:buNone/>
              <a:defRPr sz="1800"/>
            </a:lvl1pPr>
            <a:lvl2pPr marL="128581" indent="-128581">
              <a:spcBef>
                <a:spcPts val="900"/>
              </a:spcBef>
              <a:buFont typeface="Arial" panose="020B0604020202020204" pitchFamily="34" charset="0"/>
              <a:buChar char="•"/>
              <a:defRPr sz="1500"/>
            </a:lvl2pPr>
            <a:lvl3pPr marL="128581" indent="-128581">
              <a:spcBef>
                <a:spcPts val="900"/>
              </a:spcBef>
              <a:buFont typeface="Arial" panose="020B0604020202020204" pitchFamily="34" charset="0"/>
              <a:buChar char="•"/>
              <a:defRPr sz="1500"/>
            </a:lvl3pPr>
            <a:lvl4pPr marL="128581" indent="-128581">
              <a:spcBef>
                <a:spcPts val="900"/>
              </a:spcBef>
              <a:buFont typeface="Arial" panose="020B0604020202020204" pitchFamily="34" charset="0"/>
              <a:buChar char="•"/>
              <a:defRPr sz="1500"/>
            </a:lvl4pPr>
            <a:lvl5pPr marL="128581" indent="-128581">
              <a:spcBef>
                <a:spcPts val="900"/>
              </a:spcBef>
              <a:buFont typeface="Arial" panose="020B0604020202020204" pitchFamily="34" charset="0"/>
              <a:buChar char="•"/>
              <a:defRPr sz="1500"/>
            </a:lvl5pPr>
            <a:lvl6pPr marL="128581" indent="-128581">
              <a:spcBef>
                <a:spcPts val="900"/>
              </a:spcBef>
              <a:buFont typeface="Arial" panose="020B0604020202020204" pitchFamily="34" charset="0"/>
              <a:buChar char="•"/>
              <a:defRPr sz="1500"/>
            </a:lvl6pPr>
            <a:lvl7pPr marL="128581" indent="-128581">
              <a:spcBef>
                <a:spcPts val="900"/>
              </a:spcBef>
              <a:buFont typeface="Arial" panose="020B0604020202020204" pitchFamily="34" charset="0"/>
              <a:buChar char="•"/>
              <a:defRPr sz="1500"/>
            </a:lvl7pPr>
            <a:lvl8pPr marL="128581" indent="-128581">
              <a:spcBef>
                <a:spcPts val="900"/>
              </a:spcBef>
              <a:buFont typeface="Arial" panose="020B0604020202020204" pitchFamily="34" charset="0"/>
              <a:buChar char="•"/>
              <a:defRPr sz="1500"/>
            </a:lvl8pPr>
            <a:lvl9pPr marL="128581" indent="-128581">
              <a:spcBef>
                <a:spcPts val="900"/>
              </a:spcBef>
              <a:buFont typeface="Arial" panose="020B0604020202020204" pitchFamily="34" charset="0"/>
              <a:buChar char="•"/>
              <a:defRPr sz="1500"/>
            </a:lvl9pPr>
          </a:lstStyle>
          <a:p>
            <a:pPr lvl="0"/>
            <a:r>
              <a:rPr lang="en-US"/>
              <a:t>Click to edit Master text styles</a:t>
            </a:r>
          </a:p>
        </p:txBody>
      </p:sp>
      <p:sp>
        <p:nvSpPr>
          <p:cNvPr id="3" name="Title 2"/>
          <p:cNvSpPr>
            <a:spLocks noGrp="1"/>
          </p:cNvSpPr>
          <p:nvPr>
            <p:ph type="title"/>
          </p:nvPr>
        </p:nvSpPr>
        <p:spPr/>
        <p:txBody>
          <a:bodyPr/>
          <a:lstStyle/>
          <a:p>
            <a:r>
              <a:rPr lang="en-US"/>
              <a:t>Click to edit Master title style</a:t>
            </a:r>
            <a:endParaRPr dirty="0"/>
          </a:p>
        </p:txBody>
      </p:sp>
      <p:sp>
        <p:nvSpPr>
          <p:cNvPr id="9" name="Date Placeholder 4"/>
          <p:cNvSpPr>
            <a:spLocks noGrp="1"/>
          </p:cNvSpPr>
          <p:nvPr>
            <p:ph type="dt" sz="half" idx="19"/>
          </p:nvPr>
        </p:nvSpPr>
        <p:spPr>
          <a:xfrm>
            <a:off x="3422749" y="4917282"/>
            <a:ext cx="920593" cy="136922"/>
          </a:xfrm>
          <a:prstGeom prst="rect">
            <a:avLst/>
          </a:prstGeom>
        </p:spPr>
        <p:txBody>
          <a:bodyPr/>
          <a:lstStyle>
            <a:lvl1pPr>
              <a:defRPr/>
            </a:lvl1pPr>
          </a:lstStyle>
          <a:p>
            <a:fld id="{2E712E90-661E-4D0F-BEFE-EBBAE7D9F34E}" type="datetime1">
              <a:rPr lang="en-US" altLang="en-US"/>
              <a:pPr/>
              <a:t>11/11/25</a:t>
            </a:fld>
            <a:endParaRPr lang="en-US" altLang="en-US"/>
          </a:p>
        </p:txBody>
      </p:sp>
      <p:sp>
        <p:nvSpPr>
          <p:cNvPr id="10" name="Footer Placeholder 5"/>
          <p:cNvSpPr>
            <a:spLocks noGrp="1"/>
          </p:cNvSpPr>
          <p:nvPr>
            <p:ph type="ftr" sz="quarter" idx="20"/>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11" name="Slide Number Placeholder 6"/>
          <p:cNvSpPr>
            <a:spLocks noGrp="1"/>
          </p:cNvSpPr>
          <p:nvPr>
            <p:ph type="sldNum" sz="quarter" idx="21"/>
          </p:nvPr>
        </p:nvSpPr>
        <p:spPr>
          <a:xfrm>
            <a:off x="8459213" y="4917282"/>
            <a:ext cx="285824" cy="136922"/>
          </a:xfrm>
          <a:prstGeom prst="rect">
            <a:avLst/>
          </a:prstGeom>
        </p:spPr>
        <p:txBody>
          <a:bodyPr/>
          <a:lstStyle>
            <a:lvl1pPr>
              <a:defRPr/>
            </a:lvl1pPr>
          </a:lstStyle>
          <a:p>
            <a:fld id="{9A3FFB49-8DBF-43A6-8DEB-51BEB8EAFBAB}" type="slidenum">
              <a:rPr lang="en-US" altLang="en-US"/>
              <a:pPr/>
              <a:t>‹#›</a:t>
            </a:fld>
            <a:endParaRPr lang="en-US" altLang="en-US"/>
          </a:p>
        </p:txBody>
      </p:sp>
    </p:spTree>
    <p:extLst>
      <p:ext uri="{BB962C8B-B14F-4D97-AF65-F5344CB8AC3E}">
        <p14:creationId xmlns:p14="http://schemas.microsoft.com/office/powerpoint/2010/main" val="3013713853"/>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etric">
    <p:spTree>
      <p:nvGrpSpPr>
        <p:cNvPr id="1" name=""/>
        <p:cNvGrpSpPr/>
        <p:nvPr/>
      </p:nvGrpSpPr>
      <p:grpSpPr>
        <a:xfrm>
          <a:off x="0" y="0"/>
          <a:ext cx="0" cy="0"/>
          <a:chOff x="0" y="0"/>
          <a:chExt cx="0" cy="0"/>
        </a:xfrm>
      </p:grpSpPr>
      <p:sp>
        <p:nvSpPr>
          <p:cNvPr id="12" name="Text Placeholder 11"/>
          <p:cNvSpPr>
            <a:spLocks noGrp="1"/>
          </p:cNvSpPr>
          <p:nvPr>
            <p:ph type="body" sz="quarter" idx="15"/>
          </p:nvPr>
        </p:nvSpPr>
        <p:spPr>
          <a:xfrm>
            <a:off x="3943188" y="1143000"/>
            <a:ext cx="3772883" cy="2057400"/>
          </a:xfrm>
        </p:spPr>
        <p:txBody>
          <a:bodyPr anchor="ctr">
            <a:noAutofit/>
          </a:bodyPr>
          <a:lstStyle>
            <a:lvl1pPr marL="0" indent="0">
              <a:spcBef>
                <a:spcPts val="900"/>
              </a:spcBef>
              <a:buFont typeface="Arial" panose="020B0604020202020204" pitchFamily="34" charset="0"/>
              <a:buNone/>
              <a:defRPr sz="2100"/>
            </a:lvl1pPr>
            <a:lvl2pPr marL="128581" indent="-128581">
              <a:spcBef>
                <a:spcPts val="900"/>
              </a:spcBef>
              <a:buFont typeface="Arial" panose="020B0604020202020204" pitchFamily="34" charset="0"/>
              <a:buChar char="•"/>
              <a:defRPr sz="1500"/>
            </a:lvl2pPr>
            <a:lvl3pPr marL="128581" indent="-128581">
              <a:spcBef>
                <a:spcPts val="900"/>
              </a:spcBef>
              <a:buFont typeface="Arial" panose="020B0604020202020204" pitchFamily="34" charset="0"/>
              <a:buChar char="•"/>
              <a:defRPr sz="1500"/>
            </a:lvl3pPr>
            <a:lvl4pPr marL="128581" indent="-128581">
              <a:spcBef>
                <a:spcPts val="900"/>
              </a:spcBef>
              <a:buFont typeface="Arial" panose="020B0604020202020204" pitchFamily="34" charset="0"/>
              <a:buChar char="•"/>
              <a:defRPr sz="1500"/>
            </a:lvl4pPr>
            <a:lvl5pPr marL="128581" indent="-128581">
              <a:spcBef>
                <a:spcPts val="900"/>
              </a:spcBef>
              <a:buFont typeface="Arial" panose="020B0604020202020204" pitchFamily="34" charset="0"/>
              <a:buChar char="•"/>
              <a:defRPr sz="1500"/>
            </a:lvl5pPr>
            <a:lvl6pPr marL="128581" indent="-128581">
              <a:spcBef>
                <a:spcPts val="900"/>
              </a:spcBef>
              <a:buFont typeface="Arial" panose="020B0604020202020204" pitchFamily="34" charset="0"/>
              <a:buChar char="•"/>
              <a:defRPr sz="1500"/>
            </a:lvl6pPr>
            <a:lvl7pPr marL="128581" indent="-128581">
              <a:spcBef>
                <a:spcPts val="900"/>
              </a:spcBef>
              <a:buFont typeface="Arial" panose="020B0604020202020204" pitchFamily="34" charset="0"/>
              <a:buChar char="•"/>
              <a:defRPr sz="1500"/>
            </a:lvl7pPr>
            <a:lvl8pPr marL="128581" indent="-128581">
              <a:spcBef>
                <a:spcPts val="900"/>
              </a:spcBef>
              <a:buFont typeface="Arial" panose="020B0604020202020204" pitchFamily="34" charset="0"/>
              <a:buChar char="•"/>
              <a:defRPr sz="1500"/>
            </a:lvl8pPr>
            <a:lvl9pPr marL="128581" indent="-128581">
              <a:spcBef>
                <a:spcPts val="900"/>
              </a:spcBef>
              <a:buFont typeface="Arial" panose="020B0604020202020204" pitchFamily="34" charset="0"/>
              <a:buChar char="•"/>
              <a:defRPr sz="1500"/>
            </a:lvl9pPr>
          </a:lstStyle>
          <a:p>
            <a:pPr lvl="0"/>
            <a:r>
              <a:rPr lang="en-US"/>
              <a:t>Click to edit Master text styles</a:t>
            </a:r>
          </a:p>
        </p:txBody>
      </p:sp>
      <p:sp>
        <p:nvSpPr>
          <p:cNvPr id="2" name="Title 1"/>
          <p:cNvSpPr>
            <a:spLocks noGrp="1"/>
          </p:cNvSpPr>
          <p:nvPr>
            <p:ph type="title"/>
          </p:nvPr>
        </p:nvSpPr>
        <p:spPr>
          <a:xfrm>
            <a:off x="570460" y="1143000"/>
            <a:ext cx="3058321" cy="2057400"/>
          </a:xfrm>
        </p:spPr>
        <p:txBody>
          <a:bodyPr anchor="ctr"/>
          <a:lstStyle>
            <a:lvl1pPr algn="r">
              <a:defRPr sz="12500" b="1">
                <a:solidFill>
                  <a:schemeClr val="accent5"/>
                </a:solidFill>
              </a:defRPr>
            </a:lvl1pPr>
          </a:lstStyle>
          <a:p>
            <a:r>
              <a:rPr lang="en-US"/>
              <a:t>Click to edit Master title style</a:t>
            </a:r>
            <a:endParaRPr lang="en-US" dirty="0"/>
          </a:p>
        </p:txBody>
      </p:sp>
    </p:spTree>
    <p:extLst>
      <p:ext uri="{BB962C8B-B14F-4D97-AF65-F5344CB8AC3E}">
        <p14:creationId xmlns:p14="http://schemas.microsoft.com/office/powerpoint/2010/main" val="2035262691"/>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98963" y="1143000"/>
            <a:ext cx="4060994" cy="571500"/>
          </a:xfrm>
        </p:spPr>
        <p:txBody>
          <a:bodyPr anchor="ctr">
            <a:noAutofit/>
          </a:bodyPr>
          <a:lstStyle>
            <a:lvl1pPr marL="0" indent="0">
              <a:spcBef>
                <a:spcPts val="0"/>
              </a:spcBef>
              <a:buNone/>
              <a:defRPr sz="2100" b="1"/>
            </a:lvl1pPr>
            <a:lvl2pPr marL="342881" indent="0">
              <a:buNone/>
              <a:defRPr sz="1500" b="1"/>
            </a:lvl2pPr>
            <a:lvl3pPr marL="685763" indent="0">
              <a:buNone/>
              <a:defRPr sz="1400" b="1"/>
            </a:lvl3pPr>
            <a:lvl4pPr marL="1028645" indent="0">
              <a:buNone/>
              <a:defRPr sz="1200" b="1"/>
            </a:lvl4pPr>
            <a:lvl5pPr marL="1371528" indent="0">
              <a:buNone/>
              <a:defRPr sz="1200" b="1"/>
            </a:lvl5pPr>
            <a:lvl6pPr marL="1714409" indent="0">
              <a:buNone/>
              <a:defRPr sz="1200" b="1"/>
            </a:lvl6pPr>
            <a:lvl7pPr marL="2057291" indent="0">
              <a:buNone/>
              <a:defRPr sz="1200" b="1"/>
            </a:lvl7pPr>
            <a:lvl8pPr marL="2400173" indent="0">
              <a:buNone/>
              <a:defRPr sz="1200" b="1"/>
            </a:lvl8pPr>
            <a:lvl9pPr marL="2743056" indent="0">
              <a:buNone/>
              <a:defRPr sz="1200" b="1"/>
            </a:lvl9pPr>
          </a:lstStyle>
          <a:p>
            <a:pPr lvl="0"/>
            <a:r>
              <a:rPr lang="en-US"/>
              <a:t>Click to edit Master text styles</a:t>
            </a:r>
          </a:p>
        </p:txBody>
      </p:sp>
      <p:sp>
        <p:nvSpPr>
          <p:cNvPr id="4" name="Content Placeholder 3"/>
          <p:cNvSpPr>
            <a:spLocks noGrp="1"/>
          </p:cNvSpPr>
          <p:nvPr>
            <p:ph sz="half" idx="2"/>
          </p:nvPr>
        </p:nvSpPr>
        <p:spPr>
          <a:xfrm>
            <a:off x="398963" y="1771650"/>
            <a:ext cx="4060994" cy="268605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84043" y="1143000"/>
            <a:ext cx="4060994" cy="571500"/>
          </a:xfrm>
        </p:spPr>
        <p:txBody>
          <a:bodyPr anchor="ctr">
            <a:noAutofit/>
          </a:bodyPr>
          <a:lstStyle>
            <a:lvl1pPr marL="0" indent="0">
              <a:spcBef>
                <a:spcPts val="0"/>
              </a:spcBef>
              <a:buNone/>
              <a:defRPr sz="2100" b="1"/>
            </a:lvl1pPr>
            <a:lvl2pPr marL="342881" indent="0">
              <a:buNone/>
              <a:defRPr sz="1500" b="1"/>
            </a:lvl2pPr>
            <a:lvl3pPr marL="685763" indent="0">
              <a:buNone/>
              <a:defRPr sz="1400" b="1"/>
            </a:lvl3pPr>
            <a:lvl4pPr marL="1028645" indent="0">
              <a:buNone/>
              <a:defRPr sz="1200" b="1"/>
            </a:lvl4pPr>
            <a:lvl5pPr marL="1371528" indent="0">
              <a:buNone/>
              <a:defRPr sz="1200" b="1"/>
            </a:lvl5pPr>
            <a:lvl6pPr marL="1714409" indent="0">
              <a:buNone/>
              <a:defRPr sz="1200" b="1"/>
            </a:lvl6pPr>
            <a:lvl7pPr marL="2057291" indent="0">
              <a:buNone/>
              <a:defRPr sz="1200" b="1"/>
            </a:lvl7pPr>
            <a:lvl8pPr marL="2400173" indent="0">
              <a:buNone/>
              <a:defRPr sz="1200" b="1"/>
            </a:lvl8pPr>
            <a:lvl9pPr marL="2743056"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84043" y="1771650"/>
            <a:ext cx="4060994" cy="268605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8" name="Date Placeholder 6"/>
          <p:cNvSpPr>
            <a:spLocks noGrp="1"/>
          </p:cNvSpPr>
          <p:nvPr>
            <p:ph type="dt" sz="half" idx="10"/>
          </p:nvPr>
        </p:nvSpPr>
        <p:spPr>
          <a:xfrm>
            <a:off x="3422749" y="4917282"/>
            <a:ext cx="920593" cy="136922"/>
          </a:xfrm>
          <a:prstGeom prst="rect">
            <a:avLst/>
          </a:prstGeom>
        </p:spPr>
        <p:txBody>
          <a:bodyPr/>
          <a:lstStyle>
            <a:lvl1pPr>
              <a:defRPr/>
            </a:lvl1pPr>
          </a:lstStyle>
          <a:p>
            <a:fld id="{FD1E1825-5B0D-4109-B3FB-218FE02C5421}" type="datetime1">
              <a:rPr lang="en-US" altLang="en-US"/>
              <a:pPr/>
              <a:t>11/11/25</a:t>
            </a:fld>
            <a:endParaRPr lang="en-US" altLang="en-US"/>
          </a:p>
        </p:txBody>
      </p:sp>
      <p:sp>
        <p:nvSpPr>
          <p:cNvPr id="9" name="Footer Placeholder 7"/>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10" name="Slide Number Placeholder 8"/>
          <p:cNvSpPr>
            <a:spLocks noGrp="1"/>
          </p:cNvSpPr>
          <p:nvPr>
            <p:ph type="sldNum" sz="quarter" idx="12"/>
          </p:nvPr>
        </p:nvSpPr>
        <p:spPr>
          <a:xfrm>
            <a:off x="8459213" y="4917282"/>
            <a:ext cx="285824" cy="136922"/>
          </a:xfrm>
          <a:prstGeom prst="rect">
            <a:avLst/>
          </a:prstGeom>
        </p:spPr>
        <p:txBody>
          <a:bodyPr/>
          <a:lstStyle>
            <a:lvl1pPr>
              <a:defRPr/>
            </a:lvl1pPr>
          </a:lstStyle>
          <a:p>
            <a:fld id="{5BF6710E-F9AD-4CF1-91CA-8C8276EC2A96}" type="slidenum">
              <a:rPr lang="en-US" altLang="en-US"/>
              <a:pPr/>
              <a:t>‹#›</a:t>
            </a:fld>
            <a:endParaRPr lang="en-US" altLang="en-US"/>
          </a:p>
        </p:txBody>
      </p:sp>
    </p:spTree>
    <p:extLst>
      <p:ext uri="{BB962C8B-B14F-4D97-AF65-F5344CB8AC3E}">
        <p14:creationId xmlns:p14="http://schemas.microsoft.com/office/powerpoint/2010/main" val="3982825097"/>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43674060"/>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6" name="Text Placeholder 12"/>
          <p:cNvSpPr>
            <a:spLocks noGrp="1"/>
          </p:cNvSpPr>
          <p:nvPr>
            <p:ph type="body" sz="quarter" idx="13"/>
          </p:nvPr>
        </p:nvSpPr>
        <p:spPr>
          <a:xfrm>
            <a:off x="398964" y="1030306"/>
            <a:ext cx="8346072" cy="257474"/>
          </a:xfrm>
        </p:spPr>
        <p:txBody>
          <a:bodyPr>
            <a:noAutofit/>
          </a:bodyPr>
          <a:lstStyle>
            <a:lvl1pPr marL="1191" indent="0">
              <a:spcBef>
                <a:spcPts val="0"/>
              </a:spcBef>
              <a:buFontTx/>
              <a:buNone/>
              <a:defRPr sz="1800" b="1"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7" name="Title 6"/>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4294296290"/>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7333862"/>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851" y="1143000"/>
            <a:ext cx="5545106"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115452" y="1143001"/>
            <a:ext cx="2629586" cy="3314700"/>
          </a:xfrm>
        </p:spPr>
        <p:txBody>
          <a:bodyPr>
            <a:noAutofit/>
          </a:bodyPr>
          <a:lstStyle>
            <a:lvl1pPr marL="0" indent="0">
              <a:buNone/>
              <a:defRPr sz="15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
        <p:nvSpPr>
          <p:cNvPr id="5"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41F1405E-01DF-4DA2-B4D7-6F42435FE7E1}" type="datetime1">
              <a:rPr lang="en-US" altLang="en-US"/>
              <a:pPr/>
              <a:t>11/11/25</a:t>
            </a:fld>
            <a:endParaRPr lang="en-US" altLang="en-US"/>
          </a:p>
        </p:txBody>
      </p:sp>
      <p:sp>
        <p:nvSpPr>
          <p:cNvPr id="6"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7"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8AB784B7-AAEA-474B-8AF0-174E8D9E8253}" type="slidenum">
              <a:rPr lang="en-US" altLang="en-US"/>
              <a:pPr/>
              <a:t>‹#›</a:t>
            </a:fld>
            <a:endParaRPr lang="en-US" altLang="en-US"/>
          </a:p>
        </p:txBody>
      </p:sp>
    </p:spTree>
    <p:extLst>
      <p:ext uri="{BB962C8B-B14F-4D97-AF65-F5344CB8AC3E}">
        <p14:creationId xmlns:p14="http://schemas.microsoft.com/office/powerpoint/2010/main" val="3427164992"/>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bwMode="gray">
          <a:xfrm>
            <a:off x="398965" y="1143000"/>
            <a:ext cx="4573190" cy="3312544"/>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5257981" y="1143000"/>
            <a:ext cx="3487059" cy="3314700"/>
          </a:xfrm>
        </p:spPr>
        <p:txBody>
          <a:bodyPr>
            <a:noAutofit/>
          </a:bodyPr>
          <a:lstStyle>
            <a:lvl1pPr marL="0" indent="0">
              <a:buNone/>
              <a:defRPr sz="15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4094771633"/>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398963" y="1143001"/>
            <a:ext cx="4060994" cy="2606040"/>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65" y="3829050"/>
            <a:ext cx="4058707" cy="628650"/>
          </a:xfrm>
        </p:spPr>
        <p:txBody>
          <a:bodyPr>
            <a:noAutofit/>
          </a:bodyPr>
          <a:lstStyle>
            <a:lvl1pPr marL="0" indent="0">
              <a:buNone/>
              <a:defRPr sz="14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9" name="Picture Placeholder 2"/>
          <p:cNvSpPr>
            <a:spLocks noGrp="1"/>
          </p:cNvSpPr>
          <p:nvPr>
            <p:ph type="pic" idx="13"/>
          </p:nvPr>
        </p:nvSpPr>
        <p:spPr bwMode="gray">
          <a:xfrm>
            <a:off x="4686329" y="1143001"/>
            <a:ext cx="4060994" cy="2606040"/>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10" name="Text Placeholder 3"/>
          <p:cNvSpPr>
            <a:spLocks noGrp="1"/>
          </p:cNvSpPr>
          <p:nvPr>
            <p:ph type="body" sz="half" idx="14"/>
          </p:nvPr>
        </p:nvSpPr>
        <p:spPr>
          <a:xfrm>
            <a:off x="4686330" y="3829050"/>
            <a:ext cx="4058707" cy="628650"/>
          </a:xfrm>
        </p:spPr>
        <p:txBody>
          <a:bodyPr>
            <a:noAutofit/>
          </a:bodyPr>
          <a:lstStyle>
            <a:lvl1pPr marL="0" indent="0">
              <a:buNone/>
              <a:defRPr sz="14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11" name="Title 10"/>
          <p:cNvSpPr>
            <a:spLocks noGrp="1"/>
          </p:cNvSpPr>
          <p:nvPr>
            <p:ph type="title"/>
          </p:nvPr>
        </p:nvSpPr>
        <p:spPr/>
        <p:txBody>
          <a:bodyPr/>
          <a:lstStyle/>
          <a:p>
            <a:r>
              <a:rPr lang="en-US"/>
              <a:t>Click to edit Master title style</a:t>
            </a:r>
            <a:endParaRPr dirty="0"/>
          </a:p>
        </p:txBody>
      </p:sp>
      <p:sp>
        <p:nvSpPr>
          <p:cNvPr id="8" name="Date Placeholder 4"/>
          <p:cNvSpPr>
            <a:spLocks noGrp="1"/>
          </p:cNvSpPr>
          <p:nvPr>
            <p:ph type="dt" sz="half" idx="15"/>
          </p:nvPr>
        </p:nvSpPr>
        <p:spPr>
          <a:xfrm>
            <a:off x="3422749" y="4917282"/>
            <a:ext cx="920593" cy="136922"/>
          </a:xfrm>
          <a:prstGeom prst="rect">
            <a:avLst/>
          </a:prstGeom>
        </p:spPr>
        <p:txBody>
          <a:bodyPr/>
          <a:lstStyle>
            <a:lvl1pPr>
              <a:defRPr/>
            </a:lvl1pPr>
          </a:lstStyle>
          <a:p>
            <a:fld id="{5C36C3AF-18AA-4D09-B527-D09EA3C5E198}" type="datetime1">
              <a:rPr lang="en-US" altLang="en-US"/>
              <a:pPr/>
              <a:t>11/11/25</a:t>
            </a:fld>
            <a:endParaRPr lang="en-US" altLang="en-US"/>
          </a:p>
        </p:txBody>
      </p:sp>
      <p:sp>
        <p:nvSpPr>
          <p:cNvPr id="12" name="Footer Placeholder 5"/>
          <p:cNvSpPr>
            <a:spLocks noGrp="1"/>
          </p:cNvSpPr>
          <p:nvPr>
            <p:ph type="ftr" sz="quarter" idx="16"/>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13" name="Slide Number Placeholder 6"/>
          <p:cNvSpPr>
            <a:spLocks noGrp="1"/>
          </p:cNvSpPr>
          <p:nvPr>
            <p:ph type="sldNum" sz="quarter" idx="17"/>
          </p:nvPr>
        </p:nvSpPr>
        <p:spPr>
          <a:xfrm>
            <a:off x="8459213" y="4917282"/>
            <a:ext cx="285824" cy="136922"/>
          </a:xfrm>
          <a:prstGeom prst="rect">
            <a:avLst/>
          </a:prstGeom>
        </p:spPr>
        <p:txBody>
          <a:bodyPr/>
          <a:lstStyle>
            <a:lvl1pPr>
              <a:defRPr/>
            </a:lvl1pPr>
          </a:lstStyle>
          <a:p>
            <a:fld id="{C4DBB648-A5FE-4FAB-ABAB-DD47F793B6FD}" type="slidenum">
              <a:rPr lang="en-US" altLang="en-US"/>
              <a:pPr/>
              <a:t>‹#›</a:t>
            </a:fld>
            <a:endParaRPr lang="en-US" altLang="en-US"/>
          </a:p>
        </p:txBody>
      </p:sp>
    </p:spTree>
    <p:extLst>
      <p:ext uri="{BB962C8B-B14F-4D97-AF65-F5344CB8AC3E}">
        <p14:creationId xmlns:p14="http://schemas.microsoft.com/office/powerpoint/2010/main" val="174066922"/>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cxnSp>
        <p:nvCxnSpPr>
          <p:cNvPr id="11" name="Straight Connector 10"/>
          <p:cNvCxnSpPr/>
          <p:nvPr/>
        </p:nvCxnSpPr>
        <p:spPr bwMode="ltGray">
          <a:xfrm>
            <a:off x="3142878"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ltGray">
          <a:xfrm>
            <a:off x="6001123"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398964" y="1143000"/>
            <a:ext cx="2606719" cy="2286000"/>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64" y="3526048"/>
            <a:ext cx="2606719" cy="931653"/>
          </a:xfrm>
        </p:spPr>
        <p:txBody>
          <a:bodyPr>
            <a:noAutofit/>
          </a:bodyPr>
          <a:lstStyle>
            <a:lvl1pPr marL="0" indent="0">
              <a:buNone/>
              <a:defRPr sz="14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9" name="Picture Placeholder 2"/>
          <p:cNvSpPr>
            <a:spLocks noGrp="1"/>
          </p:cNvSpPr>
          <p:nvPr>
            <p:ph type="pic" idx="13"/>
          </p:nvPr>
        </p:nvSpPr>
        <p:spPr bwMode="gray">
          <a:xfrm>
            <a:off x="3268642" y="1143000"/>
            <a:ext cx="2606719" cy="2286000"/>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10" name="Text Placeholder 3"/>
          <p:cNvSpPr>
            <a:spLocks noGrp="1"/>
          </p:cNvSpPr>
          <p:nvPr>
            <p:ph type="body" sz="half" idx="14"/>
          </p:nvPr>
        </p:nvSpPr>
        <p:spPr>
          <a:xfrm>
            <a:off x="3268642" y="3526048"/>
            <a:ext cx="2606719" cy="931653"/>
          </a:xfrm>
        </p:spPr>
        <p:txBody>
          <a:bodyPr>
            <a:noAutofit/>
          </a:bodyPr>
          <a:lstStyle>
            <a:lvl1pPr marL="0" indent="0">
              <a:buNone/>
              <a:defRPr sz="14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13" name="Picture Placeholder 2"/>
          <p:cNvSpPr>
            <a:spLocks noGrp="1"/>
          </p:cNvSpPr>
          <p:nvPr>
            <p:ph type="pic" idx="15"/>
          </p:nvPr>
        </p:nvSpPr>
        <p:spPr bwMode="gray">
          <a:xfrm>
            <a:off x="6138317" y="1143000"/>
            <a:ext cx="2606719" cy="2286000"/>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14" name="Text Placeholder 3"/>
          <p:cNvSpPr>
            <a:spLocks noGrp="1"/>
          </p:cNvSpPr>
          <p:nvPr>
            <p:ph type="body" sz="half" idx="16"/>
          </p:nvPr>
        </p:nvSpPr>
        <p:spPr>
          <a:xfrm>
            <a:off x="6138317" y="3526048"/>
            <a:ext cx="2606719" cy="931653"/>
          </a:xfrm>
        </p:spPr>
        <p:txBody>
          <a:bodyPr>
            <a:noAutofit/>
          </a:bodyPr>
          <a:lstStyle>
            <a:lvl1pPr marL="0" indent="0">
              <a:buNone/>
              <a:defRPr sz="14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489355672"/>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martphone and Tablet: Horizontal">
    <p:spTree>
      <p:nvGrpSpPr>
        <p:cNvPr id="1" name=""/>
        <p:cNvGrpSpPr/>
        <p:nvPr/>
      </p:nvGrpSpPr>
      <p:grpSpPr>
        <a:xfrm>
          <a:off x="0" y="0"/>
          <a:ext cx="0" cy="0"/>
          <a:chOff x="0" y="0"/>
          <a:chExt cx="0" cy="0"/>
        </a:xfrm>
      </p:grpSpPr>
      <p:pic>
        <p:nvPicPr>
          <p:cNvPr id="5"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0305" y="789387"/>
            <a:ext cx="5373499" cy="377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icture Placeholder 2"/>
          <p:cNvSpPr>
            <a:spLocks noGrp="1"/>
          </p:cNvSpPr>
          <p:nvPr>
            <p:ph type="pic" idx="13"/>
          </p:nvPr>
        </p:nvSpPr>
        <p:spPr bwMode="gray">
          <a:xfrm>
            <a:off x="691466" y="1041770"/>
            <a:ext cx="4321605" cy="3294366"/>
          </a:xfrm>
          <a:solidFill>
            <a:schemeClr val="bg2"/>
          </a:solidFill>
          <a:ln w="12700">
            <a:solidFill>
              <a:schemeClr val="bg2"/>
            </a:solidFill>
          </a:ln>
        </p:spPr>
        <p:txBody>
          <a:bodyPr tIns="137152" rtlCol="0">
            <a:normAutofit/>
          </a:bodyPr>
          <a:lstStyle>
            <a:lvl1pPr marL="0" indent="0" algn="ctr">
              <a:buNone/>
              <a:defRPr sz="15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4" name="Title 3"/>
          <p:cNvSpPr>
            <a:spLocks noGrp="1"/>
          </p:cNvSpPr>
          <p:nvPr>
            <p:ph type="title"/>
          </p:nvPr>
        </p:nvSpPr>
        <p:spPr>
          <a:xfrm>
            <a:off x="412457" y="195486"/>
            <a:ext cx="8346073" cy="378042"/>
          </a:xfrm>
        </p:spPr>
        <p:txBody>
          <a:bodyPr/>
          <a:lstStyle/>
          <a:p>
            <a:r>
              <a:rPr lang="en-US"/>
              <a:t>Click to edit Master title style</a:t>
            </a:r>
            <a:endParaRPr dirty="0"/>
          </a:p>
        </p:txBody>
      </p:sp>
      <p:sp>
        <p:nvSpPr>
          <p:cNvPr id="11" name="Content Placeholder 2"/>
          <p:cNvSpPr>
            <a:spLocks noGrp="1"/>
          </p:cNvSpPr>
          <p:nvPr>
            <p:ph idx="1"/>
          </p:nvPr>
        </p:nvSpPr>
        <p:spPr>
          <a:xfrm>
            <a:off x="5706421" y="897566"/>
            <a:ext cx="3079144" cy="3370064"/>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77418854"/>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martphone and Tablet: Vertical">
    <p:spTree>
      <p:nvGrpSpPr>
        <p:cNvPr id="1" name=""/>
        <p:cNvGrpSpPr/>
        <p:nvPr/>
      </p:nvGrpSpPr>
      <p:grpSpPr>
        <a:xfrm>
          <a:off x="0" y="0"/>
          <a:ext cx="0" cy="0"/>
          <a:chOff x="0" y="0"/>
          <a:chExt cx="0" cy="0"/>
        </a:xfrm>
      </p:grpSpPr>
      <p:pic>
        <p:nvPicPr>
          <p:cNvPr id="5"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51871" y="295277"/>
            <a:ext cx="3427511"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71383" y="1428751"/>
            <a:ext cx="1381485" cy="29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8965" y="304800"/>
            <a:ext cx="4173037" cy="666750"/>
          </a:xfrm>
        </p:spPr>
        <p:txBody>
          <a:bodyPr/>
          <a:lstStyle>
            <a:lvl1pPr algn="l">
              <a:defRPr sz="2700" b="0"/>
            </a:lvl1pPr>
          </a:lstStyle>
          <a:p>
            <a:r>
              <a:rPr lang="en-US"/>
              <a:t>Click to edit Master title style</a:t>
            </a:r>
            <a:endParaRPr dirty="0"/>
          </a:p>
        </p:txBody>
      </p:sp>
      <p:sp>
        <p:nvSpPr>
          <p:cNvPr id="9" name="Picture Placeholder 2"/>
          <p:cNvSpPr>
            <a:spLocks noGrp="1"/>
          </p:cNvSpPr>
          <p:nvPr>
            <p:ph type="pic" idx="13"/>
          </p:nvPr>
        </p:nvSpPr>
        <p:spPr bwMode="gray">
          <a:xfrm>
            <a:off x="5062075" y="759860"/>
            <a:ext cx="2972377" cy="3939261"/>
          </a:xfrm>
          <a:solidFill>
            <a:schemeClr val="bg2"/>
          </a:solidFill>
          <a:ln w="12700">
            <a:solidFill>
              <a:schemeClr val="bg2"/>
            </a:solidFill>
          </a:ln>
        </p:spPr>
        <p:txBody>
          <a:bodyPr tIns="137152" rtlCol="0">
            <a:normAutofit/>
          </a:bodyPr>
          <a:lstStyle>
            <a:lvl1pPr marL="0" indent="0" algn="ctr">
              <a:buNone/>
              <a:defRPr sz="15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14" name="Picture Placeholder 2"/>
          <p:cNvSpPr>
            <a:spLocks noGrp="1"/>
          </p:cNvSpPr>
          <p:nvPr>
            <p:ph type="pic" idx="1"/>
          </p:nvPr>
        </p:nvSpPr>
        <p:spPr bwMode="gray">
          <a:xfrm>
            <a:off x="3060379" y="1836648"/>
            <a:ext cx="1214182" cy="2125980"/>
          </a:xfrm>
          <a:solidFill>
            <a:schemeClr val="bg2"/>
          </a:solidFill>
          <a:ln w="12700">
            <a:solidFill>
              <a:schemeClr val="bg2"/>
            </a:solidFill>
          </a:ln>
        </p:spPr>
        <p:txBody>
          <a:bodyPr tIns="137152" rtlCol="0">
            <a:normAutofit/>
          </a:bodyPr>
          <a:lstStyle>
            <a:lvl1pPr marL="0" indent="0" algn="ctr">
              <a:buNone/>
              <a:defRPr sz="15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Tree>
    <p:extLst>
      <p:ext uri="{BB962C8B-B14F-4D97-AF65-F5344CB8AC3E}">
        <p14:creationId xmlns:p14="http://schemas.microsoft.com/office/powerpoint/2010/main" val="3643457410"/>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Metric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grpSp>
        <p:nvGrpSpPr>
          <p:cNvPr id="5" name="Group 15"/>
          <p:cNvGrpSpPr>
            <a:grpSpLocks/>
          </p:cNvGrpSpPr>
          <p:nvPr/>
        </p:nvGrpSpPr>
        <p:grpSpPr bwMode="auto">
          <a:xfrm>
            <a:off x="0" y="0"/>
            <a:ext cx="9144000" cy="5143500"/>
            <a:chOff x="-287" y="0"/>
            <a:chExt cx="12189399" cy="6858000"/>
          </a:xfrm>
        </p:grpSpPr>
        <p:sp>
          <p:nvSpPr>
            <p:cNvPr id="6" name="Rectangle 5"/>
            <p:cNvSpPr/>
            <p:nvPr/>
          </p:nvSpPr>
          <p:spPr bwMode="gray">
            <a:xfrm>
              <a:off x="-287" y="0"/>
              <a:ext cx="193684" cy="685165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7" name="Rectangle 6"/>
            <p:cNvSpPr/>
            <p:nvPr/>
          </p:nvSpPr>
          <p:spPr bwMode="gray">
            <a:xfrm>
              <a:off x="11995428" y="6350"/>
              <a:ext cx="193684" cy="685165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8" name="Rectangle 7"/>
            <p:cNvSpPr/>
            <p:nvPr/>
          </p:nvSpPr>
          <p:spPr bwMode="gray">
            <a:xfrm>
              <a:off x="-287" y="6400800"/>
              <a:ext cx="12189399" cy="45720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287" y="0"/>
              <a:ext cx="12189399" cy="192088"/>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 name="TextBox 21"/>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9F9F9F"/>
                </a:solidFill>
              </a:rPr>
              <a:t>Copyright © 2014 Oracle and/or its affiliates. All rights reserved.  |</a:t>
            </a:r>
          </a:p>
        </p:txBody>
      </p:sp>
      <p:pic>
        <p:nvPicPr>
          <p:cNvPr id="11" name="Picture 22"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Placeholder 12"/>
          <p:cNvSpPr>
            <a:spLocks noGrp="1"/>
          </p:cNvSpPr>
          <p:nvPr>
            <p:ph type="body" sz="quarter" idx="13"/>
          </p:nvPr>
        </p:nvSpPr>
        <p:spPr>
          <a:xfrm>
            <a:off x="570459" y="2000250"/>
            <a:ext cx="3429893" cy="1470661"/>
          </a:xfrm>
        </p:spPr>
        <p:txBody>
          <a:bodyPr>
            <a:noAutofit/>
          </a:bodyPr>
          <a:lstStyle>
            <a:lvl1pPr marL="1191" indent="0">
              <a:spcBef>
                <a:spcPts val="0"/>
              </a:spcBef>
              <a:buFontTx/>
              <a:buNone/>
              <a:defRPr sz="21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3" name="Title 2"/>
          <p:cNvSpPr>
            <a:spLocks noGrp="1"/>
          </p:cNvSpPr>
          <p:nvPr>
            <p:ph type="title"/>
          </p:nvPr>
        </p:nvSpPr>
        <p:spPr>
          <a:xfrm>
            <a:off x="570459" y="457202"/>
            <a:ext cx="3429893" cy="1533525"/>
          </a:xfrm>
        </p:spPr>
        <p:txBody>
          <a:bodyPr/>
          <a:lstStyle>
            <a:lvl1pPr>
              <a:defRPr sz="10400" b="1"/>
            </a:lvl1pPr>
          </a:lstStyle>
          <a:p>
            <a:r>
              <a:rPr lang="en-US"/>
              <a:t>Click to edit Master title style</a:t>
            </a:r>
            <a:endParaRPr lang="en-US" dirty="0"/>
          </a:p>
        </p:txBody>
      </p:sp>
      <p:sp>
        <p:nvSpPr>
          <p:cNvPr id="12" name="Date Placeholder 4"/>
          <p:cNvSpPr>
            <a:spLocks noGrp="1"/>
          </p:cNvSpPr>
          <p:nvPr>
            <p:ph type="dt" sz="half" idx="14"/>
          </p:nvPr>
        </p:nvSpPr>
        <p:spPr>
          <a:xfrm>
            <a:off x="3422749" y="4917282"/>
            <a:ext cx="920593" cy="136922"/>
          </a:xfrm>
          <a:prstGeom prst="rect">
            <a:avLst/>
          </a:prstGeom>
        </p:spPr>
        <p:txBody>
          <a:bodyPr/>
          <a:lstStyle>
            <a:lvl1pPr>
              <a:defRPr/>
            </a:lvl1pPr>
          </a:lstStyle>
          <a:p>
            <a:fld id="{7BD840AC-9013-4E80-8107-93CA891ADA5A}" type="datetime1">
              <a:rPr lang="en-US" altLang="en-US"/>
              <a:pPr/>
              <a:t>11/11/25</a:t>
            </a:fld>
            <a:endParaRPr lang="en-US" altLang="en-US"/>
          </a:p>
        </p:txBody>
      </p:sp>
      <p:sp>
        <p:nvSpPr>
          <p:cNvPr id="13" name="Footer Placeholder 5"/>
          <p:cNvSpPr>
            <a:spLocks noGrp="1"/>
          </p:cNvSpPr>
          <p:nvPr>
            <p:ph type="ftr" sz="quarter" idx="15"/>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14" name="Slide Number Placeholder 6"/>
          <p:cNvSpPr>
            <a:spLocks noGrp="1"/>
          </p:cNvSpPr>
          <p:nvPr>
            <p:ph type="sldNum" sz="quarter" idx="16"/>
          </p:nvPr>
        </p:nvSpPr>
        <p:spPr>
          <a:xfrm>
            <a:off x="8459213" y="4917282"/>
            <a:ext cx="285824" cy="136922"/>
          </a:xfrm>
          <a:prstGeom prst="rect">
            <a:avLst/>
          </a:prstGeom>
        </p:spPr>
        <p:txBody>
          <a:bodyPr/>
          <a:lstStyle>
            <a:lvl1pPr>
              <a:defRPr/>
            </a:lvl1pPr>
          </a:lstStyle>
          <a:p>
            <a:fld id="{7C0266E4-1AD3-4127-84B7-46EAF4CF0CF8}" type="slidenum">
              <a:rPr lang="en-US" altLang="en-US"/>
              <a:pPr/>
              <a:t>‹#›</a:t>
            </a:fld>
            <a:endParaRPr lang="en-US" altLang="en-US"/>
          </a:p>
        </p:txBody>
      </p:sp>
    </p:spTree>
    <p:extLst>
      <p:ext uri="{BB962C8B-B14F-4D97-AF65-F5344CB8AC3E}">
        <p14:creationId xmlns:p14="http://schemas.microsoft.com/office/powerpoint/2010/main" val="1021385899"/>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Safe Harbor Front">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98965" y="10287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nSpc>
                <a:spcPct val="90000"/>
              </a:lnSpc>
              <a:defRPr/>
            </a:pPr>
            <a:r>
              <a:rPr lang="en-US" altLang="en-US" sz="2400">
                <a:solidFill>
                  <a:srgbClr val="5F5F5F"/>
                </a:solidFill>
                <a:cs typeface="Arial" charset="0"/>
              </a:rPr>
              <a:t>Safe Harbor Statement</a:t>
            </a:r>
          </a:p>
        </p:txBody>
      </p:sp>
      <p:sp>
        <p:nvSpPr>
          <p:cNvPr id="3" name="TextBox 15"/>
          <p:cNvSpPr txBox="1">
            <a:spLocks noChangeArrowheads="1"/>
          </p:cNvSpPr>
          <p:nvPr/>
        </p:nvSpPr>
        <p:spPr bwMode="auto">
          <a:xfrm>
            <a:off x="398965" y="1885950"/>
            <a:ext cx="8346073"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lnSpc>
                <a:spcPct val="90000"/>
              </a:lnSpc>
            </a:pPr>
            <a:r>
              <a:rPr lang="en-US" altLang="en-US">
                <a:solidFill>
                  <a:srgbClr val="5F5F5F"/>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and timing of any features or functionality described for Oracle’s products remains at the sole discretion of Oracle.</a:t>
            </a:r>
          </a:p>
        </p:txBody>
      </p:sp>
      <p:sp>
        <p:nvSpPr>
          <p:cNvPr id="4" name="Date Placeholder 1"/>
          <p:cNvSpPr>
            <a:spLocks noGrp="1"/>
          </p:cNvSpPr>
          <p:nvPr>
            <p:ph type="dt" sz="half" idx="10"/>
          </p:nvPr>
        </p:nvSpPr>
        <p:spPr>
          <a:xfrm>
            <a:off x="3422749" y="4917282"/>
            <a:ext cx="920593" cy="136922"/>
          </a:xfrm>
          <a:prstGeom prst="rect">
            <a:avLst/>
          </a:prstGeom>
        </p:spPr>
        <p:txBody>
          <a:bodyPr/>
          <a:lstStyle>
            <a:lvl1pPr>
              <a:defRPr/>
            </a:lvl1pPr>
          </a:lstStyle>
          <a:p>
            <a:fld id="{A134215B-C3CF-4F9D-9832-43F3C1D219EE}" type="datetime1">
              <a:rPr lang="en-US" altLang="en-US"/>
              <a:pPr/>
              <a:t>11/11/25</a:t>
            </a:fld>
            <a:endParaRPr lang="en-US" altLang="en-US"/>
          </a:p>
        </p:txBody>
      </p:sp>
      <p:sp>
        <p:nvSpPr>
          <p:cNvPr id="5" name="Footer Placeholder 2"/>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6" name="Slide Number Placeholder 3"/>
          <p:cNvSpPr>
            <a:spLocks noGrp="1"/>
          </p:cNvSpPr>
          <p:nvPr>
            <p:ph type="sldNum" sz="quarter" idx="12"/>
          </p:nvPr>
        </p:nvSpPr>
        <p:spPr>
          <a:xfrm>
            <a:off x="8459213" y="4917282"/>
            <a:ext cx="285824" cy="136922"/>
          </a:xfrm>
          <a:prstGeom prst="rect">
            <a:avLst/>
          </a:prstGeom>
        </p:spPr>
        <p:txBody>
          <a:bodyPr/>
          <a:lstStyle>
            <a:lvl1pPr>
              <a:defRPr/>
            </a:lvl1pPr>
          </a:lstStyle>
          <a:p>
            <a:fld id="{BC963E0B-A74C-446E-964A-8941A368C192}" type="slidenum">
              <a:rPr lang="en-US" altLang="en-US"/>
              <a:pPr/>
              <a:t>‹#›</a:t>
            </a:fld>
            <a:endParaRPr lang="en-US" altLang="en-US"/>
          </a:p>
        </p:txBody>
      </p:sp>
    </p:spTree>
    <p:extLst>
      <p:ext uri="{BB962C8B-B14F-4D97-AF65-F5344CB8AC3E}">
        <p14:creationId xmlns:p14="http://schemas.microsoft.com/office/powerpoint/2010/main" val="2900545877"/>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Safe Harbor Back">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98965" y="10287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nSpc>
                <a:spcPct val="90000"/>
              </a:lnSpc>
              <a:defRPr/>
            </a:pPr>
            <a:r>
              <a:rPr lang="en-US" altLang="en-US" sz="2400">
                <a:solidFill>
                  <a:srgbClr val="5F5F5F"/>
                </a:solidFill>
                <a:cs typeface="Arial" charset="0"/>
              </a:rPr>
              <a:t>Safe Harbor Statement</a:t>
            </a:r>
          </a:p>
        </p:txBody>
      </p:sp>
      <p:sp>
        <p:nvSpPr>
          <p:cNvPr id="3" name="TextBox 15"/>
          <p:cNvSpPr txBox="1">
            <a:spLocks noChangeArrowheads="1"/>
          </p:cNvSpPr>
          <p:nvPr/>
        </p:nvSpPr>
        <p:spPr bwMode="auto">
          <a:xfrm>
            <a:off x="398965" y="1885950"/>
            <a:ext cx="8346073"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lnSpc>
                <a:spcPct val="90000"/>
              </a:lnSpc>
            </a:pPr>
            <a:r>
              <a:rPr lang="en-US" altLang="en-US">
                <a:solidFill>
                  <a:srgbClr val="5F5F5F"/>
                </a:solidFill>
              </a:rPr>
              <a:t>The preceding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and timing of any features or functionality described for Oracle’s products remains at the sole discretion of Oracle.</a:t>
            </a:r>
          </a:p>
        </p:txBody>
      </p:sp>
      <p:sp>
        <p:nvSpPr>
          <p:cNvPr id="4" name="Date Placeholder 1"/>
          <p:cNvSpPr>
            <a:spLocks noGrp="1"/>
          </p:cNvSpPr>
          <p:nvPr>
            <p:ph type="dt" sz="half" idx="10"/>
          </p:nvPr>
        </p:nvSpPr>
        <p:spPr>
          <a:xfrm>
            <a:off x="3422749" y="4917282"/>
            <a:ext cx="920593" cy="136922"/>
          </a:xfrm>
          <a:prstGeom prst="rect">
            <a:avLst/>
          </a:prstGeom>
        </p:spPr>
        <p:txBody>
          <a:bodyPr/>
          <a:lstStyle>
            <a:lvl1pPr>
              <a:defRPr/>
            </a:lvl1pPr>
          </a:lstStyle>
          <a:p>
            <a:fld id="{52B3D5AA-32A8-4E75-B03C-C6A7BCE9BD9E}" type="datetime1">
              <a:rPr lang="en-US" altLang="en-US"/>
              <a:pPr/>
              <a:t>11/11/25</a:t>
            </a:fld>
            <a:endParaRPr lang="en-US" altLang="en-US"/>
          </a:p>
        </p:txBody>
      </p:sp>
      <p:sp>
        <p:nvSpPr>
          <p:cNvPr id="5" name="Footer Placeholder 2"/>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6" name="Slide Number Placeholder 3"/>
          <p:cNvSpPr>
            <a:spLocks noGrp="1"/>
          </p:cNvSpPr>
          <p:nvPr>
            <p:ph type="sldNum" sz="quarter" idx="12"/>
          </p:nvPr>
        </p:nvSpPr>
        <p:spPr>
          <a:xfrm>
            <a:off x="8459213" y="4917282"/>
            <a:ext cx="285824" cy="136922"/>
          </a:xfrm>
          <a:prstGeom prst="rect">
            <a:avLst/>
          </a:prstGeom>
        </p:spPr>
        <p:txBody>
          <a:bodyPr/>
          <a:lstStyle>
            <a:lvl1pPr>
              <a:defRPr/>
            </a:lvl1pPr>
          </a:lstStyle>
          <a:p>
            <a:fld id="{1C340E0F-408D-4E12-AD6E-F751499F6D1E}" type="slidenum">
              <a:rPr lang="en-US" altLang="en-US"/>
              <a:pPr/>
              <a:t>‹#›</a:t>
            </a:fld>
            <a:endParaRPr lang="en-US" altLang="en-US"/>
          </a:p>
        </p:txBody>
      </p:sp>
    </p:spTree>
    <p:extLst>
      <p:ext uri="{BB962C8B-B14F-4D97-AF65-F5344CB8AC3E}">
        <p14:creationId xmlns:p14="http://schemas.microsoft.com/office/powerpoint/2010/main" val="1360789942"/>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Positioning Statement">
    <p:spTree>
      <p:nvGrpSpPr>
        <p:cNvPr id="1" name=""/>
        <p:cNvGrpSpPr/>
        <p:nvPr/>
      </p:nvGrpSpPr>
      <p:grpSpPr>
        <a:xfrm>
          <a:off x="0" y="0"/>
          <a:ext cx="0" cy="0"/>
          <a:chOff x="0" y="0"/>
          <a:chExt cx="0" cy="0"/>
        </a:xfrm>
      </p:grpSpPr>
      <p:grpSp>
        <p:nvGrpSpPr>
          <p:cNvPr id="2" name="Group 13"/>
          <p:cNvGrpSpPr>
            <a:grpSpLocks/>
          </p:cNvGrpSpPr>
          <p:nvPr/>
        </p:nvGrpSpPr>
        <p:grpSpPr bwMode="auto">
          <a:xfrm>
            <a:off x="2448564" y="2057400"/>
            <a:ext cx="4252830" cy="810816"/>
            <a:chOff x="3263901" y="1227138"/>
            <a:chExt cx="5668962" cy="1081088"/>
          </a:xfrm>
        </p:grpSpPr>
        <p:sp>
          <p:nvSpPr>
            <p:cNvPr id="3" name="Rectangle 5"/>
            <p:cNvSpPr>
              <a:spLocks noChangeArrowheads="1"/>
            </p:cNvSpPr>
            <p:nvPr/>
          </p:nvSpPr>
          <p:spPr bwMode="gray">
            <a:xfrm>
              <a:off x="3997326" y="1855788"/>
              <a:ext cx="73025" cy="50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altLang="en-US">
                <a:solidFill>
                  <a:srgbClr val="5F5F5F"/>
                </a:solidFill>
                <a:cs typeface="Arial" charset="0"/>
              </a:endParaRPr>
            </a:p>
          </p:txBody>
        </p:sp>
        <p:sp>
          <p:nvSpPr>
            <p:cNvPr id="4" name="Freeform 6"/>
            <p:cNvSpPr>
              <a:spLocks noEditPoints="1"/>
            </p:cNvSpPr>
            <p:nvPr/>
          </p:nvSpPr>
          <p:spPr bwMode="gray">
            <a:xfrm>
              <a:off x="4835526" y="1362075"/>
              <a:ext cx="238125" cy="317500"/>
            </a:xfrm>
            <a:custGeom>
              <a:avLst/>
              <a:gdLst>
                <a:gd name="T0" fmla="*/ 2147483647 w 29"/>
                <a:gd name="T1" fmla="*/ 2147483647 h 38"/>
                <a:gd name="T2" fmla="*/ 2147483647 w 29"/>
                <a:gd name="T3" fmla="*/ 2147483647 h 38"/>
                <a:gd name="T4" fmla="*/ 2147483647 w 29"/>
                <a:gd name="T5" fmla="*/ 2147483647 h 38"/>
                <a:gd name="T6" fmla="*/ 2147483647 w 29"/>
                <a:gd name="T7" fmla="*/ 2147483647 h 38"/>
                <a:gd name="T8" fmla="*/ 2147483647 w 29"/>
                <a:gd name="T9" fmla="*/ 2147483647 h 38"/>
                <a:gd name="T10" fmla="*/ 2147483647 w 29"/>
                <a:gd name="T11" fmla="*/ 2147483647 h 38"/>
                <a:gd name="T12" fmla="*/ 0 w 29"/>
                <a:gd name="T13" fmla="*/ 2147483647 h 38"/>
                <a:gd name="T14" fmla="*/ 2147483647 w 29"/>
                <a:gd name="T15" fmla="*/ 2147483647 h 38"/>
                <a:gd name="T16" fmla="*/ 2147483647 w 29"/>
                <a:gd name="T17" fmla="*/ 2147483647 h 38"/>
                <a:gd name="T18" fmla="*/ 2147483647 w 29"/>
                <a:gd name="T19" fmla="*/ 2147483647 h 38"/>
                <a:gd name="T20" fmla="*/ 2147483647 w 29"/>
                <a:gd name="T21" fmla="*/ 2147483647 h 38"/>
                <a:gd name="T22" fmla="*/ 2147483647 w 29"/>
                <a:gd name="T23" fmla="*/ 2147483647 h 38"/>
                <a:gd name="T24" fmla="*/ 2147483647 w 29"/>
                <a:gd name="T25" fmla="*/ 2147483647 h 38"/>
                <a:gd name="T26" fmla="*/ 2147483647 w 29"/>
                <a:gd name="T27" fmla="*/ 0 h 38"/>
                <a:gd name="T28" fmla="*/ 2147483647 w 29"/>
                <a:gd name="T29" fmla="*/ 2147483647 h 38"/>
                <a:gd name="T30" fmla="*/ 2147483647 w 29"/>
                <a:gd name="T31" fmla="*/ 2147483647 h 38"/>
                <a:gd name="T32" fmla="*/ 2147483647 w 29"/>
                <a:gd name="T33" fmla="*/ 2147483647 h 38"/>
                <a:gd name="T34" fmla="*/ 2147483647 w 29"/>
                <a:gd name="T35" fmla="*/ 2147483647 h 38"/>
                <a:gd name="T36" fmla="*/ 2147483647 w 29"/>
                <a:gd name="T37" fmla="*/ 2147483647 h 38"/>
                <a:gd name="T38" fmla="*/ 2147483647 w 29"/>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 h="38">
                  <a:moveTo>
                    <a:pt x="29" y="30"/>
                  </a:moveTo>
                  <a:cubicBezTo>
                    <a:pt x="29" y="32"/>
                    <a:pt x="29" y="35"/>
                    <a:pt x="29" y="37"/>
                  </a:cubicBezTo>
                  <a:cubicBezTo>
                    <a:pt x="20" y="37"/>
                    <a:pt x="20" y="37"/>
                    <a:pt x="20" y="37"/>
                  </a:cubicBezTo>
                  <a:cubicBezTo>
                    <a:pt x="19" y="32"/>
                    <a:pt x="19" y="32"/>
                    <a:pt x="19" y="32"/>
                  </a:cubicBezTo>
                  <a:cubicBezTo>
                    <a:pt x="19" y="32"/>
                    <a:pt x="19" y="32"/>
                    <a:pt x="19" y="32"/>
                  </a:cubicBezTo>
                  <a:cubicBezTo>
                    <a:pt x="17" y="36"/>
                    <a:pt x="14" y="38"/>
                    <a:pt x="10" y="38"/>
                  </a:cubicBezTo>
                  <a:cubicBezTo>
                    <a:pt x="2" y="38"/>
                    <a:pt x="0" y="32"/>
                    <a:pt x="0" y="26"/>
                  </a:cubicBezTo>
                  <a:cubicBezTo>
                    <a:pt x="0" y="14"/>
                    <a:pt x="9" y="13"/>
                    <a:pt x="19" y="13"/>
                  </a:cubicBezTo>
                  <a:cubicBezTo>
                    <a:pt x="19" y="11"/>
                    <a:pt x="19" y="11"/>
                    <a:pt x="19" y="11"/>
                  </a:cubicBezTo>
                  <a:cubicBezTo>
                    <a:pt x="19" y="8"/>
                    <a:pt x="18"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0"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5" name="Freeform 7"/>
            <p:cNvSpPr>
              <a:spLocks/>
            </p:cNvSpPr>
            <p:nvPr/>
          </p:nvSpPr>
          <p:spPr bwMode="gray">
            <a:xfrm>
              <a:off x="3263901" y="1236663"/>
              <a:ext cx="288925" cy="434975"/>
            </a:xfrm>
            <a:custGeom>
              <a:avLst/>
              <a:gdLst>
                <a:gd name="T0" fmla="*/ 2147483647 w 182"/>
                <a:gd name="T1" fmla="*/ 2147483647 h 274"/>
                <a:gd name="T2" fmla="*/ 2147483647 w 182"/>
                <a:gd name="T3" fmla="*/ 0 h 274"/>
                <a:gd name="T4" fmla="*/ 2147483647 w 182"/>
                <a:gd name="T5" fmla="*/ 0 h 274"/>
                <a:gd name="T6" fmla="*/ 2147483647 w 182"/>
                <a:gd name="T7" fmla="*/ 2147483647 h 274"/>
                <a:gd name="T8" fmla="*/ 2147483647 w 182"/>
                <a:gd name="T9" fmla="*/ 2147483647 h 274"/>
                <a:gd name="T10" fmla="*/ 2147483647 w 182"/>
                <a:gd name="T11" fmla="*/ 2147483647 h 274"/>
                <a:gd name="T12" fmla="*/ 2147483647 w 182"/>
                <a:gd name="T13" fmla="*/ 2147483647 h 274"/>
                <a:gd name="T14" fmla="*/ 2147483647 w 182"/>
                <a:gd name="T15" fmla="*/ 2147483647 h 274"/>
                <a:gd name="T16" fmla="*/ 0 w 182"/>
                <a:gd name="T17" fmla="*/ 2147483647 h 274"/>
                <a:gd name="T18" fmla="*/ 0 w 182"/>
                <a:gd name="T19" fmla="*/ 0 h 274"/>
                <a:gd name="T20" fmla="*/ 2147483647 w 182"/>
                <a:gd name="T21" fmla="*/ 0 h 274"/>
                <a:gd name="T22" fmla="*/ 2147483647 w 182"/>
                <a:gd name="T23" fmla="*/ 2147483647 h 274"/>
                <a:gd name="T24" fmla="*/ 2147483647 w 182"/>
                <a:gd name="T25" fmla="*/ 2147483647 h 2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2" h="274">
                  <a:moveTo>
                    <a:pt x="125" y="110"/>
                  </a:moveTo>
                  <a:lnTo>
                    <a:pt x="125" y="0"/>
                  </a:lnTo>
                  <a:lnTo>
                    <a:pt x="182" y="0"/>
                  </a:lnTo>
                  <a:lnTo>
                    <a:pt x="182" y="274"/>
                  </a:lnTo>
                  <a:lnTo>
                    <a:pt x="125" y="274"/>
                  </a:lnTo>
                  <a:lnTo>
                    <a:pt x="125" y="153"/>
                  </a:lnTo>
                  <a:lnTo>
                    <a:pt x="57" y="153"/>
                  </a:lnTo>
                  <a:lnTo>
                    <a:pt x="57" y="274"/>
                  </a:lnTo>
                  <a:lnTo>
                    <a:pt x="0" y="274"/>
                  </a:lnTo>
                  <a:lnTo>
                    <a:pt x="0" y="0"/>
                  </a:lnTo>
                  <a:lnTo>
                    <a:pt x="57" y="0"/>
                  </a:lnTo>
                  <a:lnTo>
                    <a:pt x="57" y="110"/>
                  </a:lnTo>
                  <a:lnTo>
                    <a:pt x="125" y="11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6" name="Freeform 8"/>
            <p:cNvSpPr>
              <a:spLocks noEditPoints="1"/>
            </p:cNvSpPr>
            <p:nvPr/>
          </p:nvSpPr>
          <p:spPr bwMode="gray">
            <a:xfrm>
              <a:off x="3602038" y="1362075"/>
              <a:ext cx="246063"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2147483647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0 h 38"/>
                <a:gd name="T28" fmla="*/ 2147483647 w 30"/>
                <a:gd name="T29" fmla="*/ 2147483647 h 38"/>
                <a:gd name="T30" fmla="*/ 2147483647 w 30"/>
                <a:gd name="T31" fmla="*/ 2147483647 h 38"/>
                <a:gd name="T32" fmla="*/ 2147483647 w 30"/>
                <a:gd name="T33" fmla="*/ 2147483647 h 38"/>
                <a:gd name="T34" fmla="*/ 2147483647 w 30"/>
                <a:gd name="T35" fmla="*/ 2147483647 h 38"/>
                <a:gd name="T36" fmla="*/ 2147483647 w 30"/>
                <a:gd name="T37" fmla="*/ 2147483647 h 38"/>
                <a:gd name="T38" fmla="*/ 2147483647 w 30"/>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38">
                  <a:moveTo>
                    <a:pt x="29" y="30"/>
                  </a:moveTo>
                  <a:cubicBezTo>
                    <a:pt x="29" y="32"/>
                    <a:pt x="29" y="35"/>
                    <a:pt x="30" y="37"/>
                  </a:cubicBezTo>
                  <a:cubicBezTo>
                    <a:pt x="20" y="37"/>
                    <a:pt x="20" y="37"/>
                    <a:pt x="20" y="37"/>
                  </a:cubicBezTo>
                  <a:cubicBezTo>
                    <a:pt x="20" y="32"/>
                    <a:pt x="20" y="32"/>
                    <a:pt x="20" y="32"/>
                  </a:cubicBezTo>
                  <a:cubicBezTo>
                    <a:pt x="19" y="32"/>
                    <a:pt x="19" y="32"/>
                    <a:pt x="19" y="32"/>
                  </a:cubicBezTo>
                  <a:cubicBezTo>
                    <a:pt x="17" y="36"/>
                    <a:pt x="14" y="38"/>
                    <a:pt x="10" y="38"/>
                  </a:cubicBezTo>
                  <a:cubicBezTo>
                    <a:pt x="3" y="38"/>
                    <a:pt x="0" y="32"/>
                    <a:pt x="0" y="26"/>
                  </a:cubicBezTo>
                  <a:cubicBezTo>
                    <a:pt x="0" y="14"/>
                    <a:pt x="10" y="13"/>
                    <a:pt x="19" y="13"/>
                  </a:cubicBezTo>
                  <a:cubicBezTo>
                    <a:pt x="19" y="11"/>
                    <a:pt x="19" y="11"/>
                    <a:pt x="19" y="11"/>
                  </a:cubicBezTo>
                  <a:cubicBezTo>
                    <a:pt x="19" y="8"/>
                    <a:pt x="19"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1"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7" name="Freeform 9"/>
            <p:cNvSpPr>
              <a:spLocks/>
            </p:cNvSpPr>
            <p:nvPr/>
          </p:nvSpPr>
          <p:spPr bwMode="gray">
            <a:xfrm>
              <a:off x="3897313" y="1362075"/>
              <a:ext cx="165100" cy="309563"/>
            </a:xfrm>
            <a:custGeom>
              <a:avLst/>
              <a:gdLst>
                <a:gd name="T0" fmla="*/ 2147483647 w 20"/>
                <a:gd name="T1" fmla="*/ 0 h 37"/>
                <a:gd name="T2" fmla="*/ 2147483647 w 20"/>
                <a:gd name="T3" fmla="*/ 2147483647 h 37"/>
                <a:gd name="T4" fmla="*/ 2147483647 w 20"/>
                <a:gd name="T5" fmla="*/ 2147483647 h 37"/>
                <a:gd name="T6" fmla="*/ 2147483647 w 20"/>
                <a:gd name="T7" fmla="*/ 0 h 37"/>
                <a:gd name="T8" fmla="*/ 2147483647 w 20"/>
                <a:gd name="T9" fmla="*/ 2147483647 h 37"/>
                <a:gd name="T10" fmla="*/ 2147483647 w 20"/>
                <a:gd name="T11" fmla="*/ 2147483647 h 37"/>
                <a:gd name="T12" fmla="*/ 2147483647 w 20"/>
                <a:gd name="T13" fmla="*/ 2147483647 h 37"/>
                <a:gd name="T14" fmla="*/ 0 w 20"/>
                <a:gd name="T15" fmla="*/ 2147483647 h 37"/>
                <a:gd name="T16" fmla="*/ 0 w 20"/>
                <a:gd name="T17" fmla="*/ 0 h 37"/>
                <a:gd name="T18" fmla="*/ 2147483647 w 20"/>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37">
                  <a:moveTo>
                    <a:pt x="10" y="0"/>
                  </a:moveTo>
                  <a:cubicBezTo>
                    <a:pt x="10" y="5"/>
                    <a:pt x="10" y="5"/>
                    <a:pt x="10" y="5"/>
                  </a:cubicBezTo>
                  <a:cubicBezTo>
                    <a:pt x="10" y="5"/>
                    <a:pt x="10" y="5"/>
                    <a:pt x="10" y="5"/>
                  </a:cubicBezTo>
                  <a:cubicBezTo>
                    <a:pt x="12" y="1"/>
                    <a:pt x="15" y="0"/>
                    <a:pt x="20" y="0"/>
                  </a:cubicBezTo>
                  <a:cubicBezTo>
                    <a:pt x="20" y="9"/>
                    <a:pt x="20" y="9"/>
                    <a:pt x="20" y="9"/>
                  </a:cubicBezTo>
                  <a:cubicBezTo>
                    <a:pt x="11"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8" name="Freeform 10"/>
            <p:cNvSpPr>
              <a:spLocks/>
            </p:cNvSpPr>
            <p:nvPr/>
          </p:nvSpPr>
          <p:spPr bwMode="gray">
            <a:xfrm>
              <a:off x="4367213" y="1362075"/>
              <a:ext cx="444500" cy="309563"/>
            </a:xfrm>
            <a:custGeom>
              <a:avLst/>
              <a:gdLst>
                <a:gd name="T0" fmla="*/ 0 w 280"/>
                <a:gd name="T1" fmla="*/ 0 h 195"/>
                <a:gd name="T2" fmla="*/ 2147483647 w 280"/>
                <a:gd name="T3" fmla="*/ 0 h 195"/>
                <a:gd name="T4" fmla="*/ 2147483647 w 280"/>
                <a:gd name="T5" fmla="*/ 2147483647 h 195"/>
                <a:gd name="T6" fmla="*/ 2147483647 w 280"/>
                <a:gd name="T7" fmla="*/ 2147483647 h 195"/>
                <a:gd name="T8" fmla="*/ 2147483647 w 280"/>
                <a:gd name="T9" fmla="*/ 0 h 195"/>
                <a:gd name="T10" fmla="*/ 2147483647 w 280"/>
                <a:gd name="T11" fmla="*/ 0 h 195"/>
                <a:gd name="T12" fmla="*/ 2147483647 w 280"/>
                <a:gd name="T13" fmla="*/ 2147483647 h 195"/>
                <a:gd name="T14" fmla="*/ 2147483647 w 280"/>
                <a:gd name="T15" fmla="*/ 2147483647 h 195"/>
                <a:gd name="T16" fmla="*/ 2147483647 w 280"/>
                <a:gd name="T17" fmla="*/ 0 h 195"/>
                <a:gd name="T18" fmla="*/ 2147483647 w 280"/>
                <a:gd name="T19" fmla="*/ 0 h 195"/>
                <a:gd name="T20" fmla="*/ 2147483647 w 280"/>
                <a:gd name="T21" fmla="*/ 2147483647 h 195"/>
                <a:gd name="T22" fmla="*/ 2147483647 w 280"/>
                <a:gd name="T23" fmla="*/ 2147483647 h 195"/>
                <a:gd name="T24" fmla="*/ 2147483647 w 280"/>
                <a:gd name="T25" fmla="*/ 2147483647 h 195"/>
                <a:gd name="T26" fmla="*/ 2147483647 w 280"/>
                <a:gd name="T27" fmla="*/ 2147483647 h 195"/>
                <a:gd name="T28" fmla="*/ 2147483647 w 280"/>
                <a:gd name="T29" fmla="*/ 2147483647 h 195"/>
                <a:gd name="T30" fmla="*/ 2147483647 w 280"/>
                <a:gd name="T31" fmla="*/ 2147483647 h 195"/>
                <a:gd name="T32" fmla="*/ 0 w 280"/>
                <a:gd name="T33" fmla="*/ 0 h 1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0" h="195">
                  <a:moveTo>
                    <a:pt x="0" y="0"/>
                  </a:moveTo>
                  <a:lnTo>
                    <a:pt x="52" y="0"/>
                  </a:lnTo>
                  <a:lnTo>
                    <a:pt x="77" y="148"/>
                  </a:lnTo>
                  <a:lnTo>
                    <a:pt x="114" y="0"/>
                  </a:lnTo>
                  <a:lnTo>
                    <a:pt x="171" y="0"/>
                  </a:lnTo>
                  <a:lnTo>
                    <a:pt x="202" y="148"/>
                  </a:lnTo>
                  <a:lnTo>
                    <a:pt x="233" y="0"/>
                  </a:lnTo>
                  <a:lnTo>
                    <a:pt x="280" y="0"/>
                  </a:lnTo>
                  <a:lnTo>
                    <a:pt x="233" y="195"/>
                  </a:lnTo>
                  <a:lnTo>
                    <a:pt x="176" y="195"/>
                  </a:lnTo>
                  <a:lnTo>
                    <a:pt x="140" y="63"/>
                  </a:lnTo>
                  <a:lnTo>
                    <a:pt x="103" y="195"/>
                  </a:lnTo>
                  <a:lnTo>
                    <a:pt x="46" y="195"/>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9" name="Freeform 11"/>
            <p:cNvSpPr>
              <a:spLocks/>
            </p:cNvSpPr>
            <p:nvPr/>
          </p:nvSpPr>
          <p:spPr bwMode="gray">
            <a:xfrm>
              <a:off x="5132388" y="1362075"/>
              <a:ext cx="155575" cy="309563"/>
            </a:xfrm>
            <a:custGeom>
              <a:avLst/>
              <a:gdLst>
                <a:gd name="T0" fmla="*/ 2147483647 w 19"/>
                <a:gd name="T1" fmla="*/ 0 h 37"/>
                <a:gd name="T2" fmla="*/ 2147483647 w 19"/>
                <a:gd name="T3" fmla="*/ 2147483647 h 37"/>
                <a:gd name="T4" fmla="*/ 2147483647 w 19"/>
                <a:gd name="T5" fmla="*/ 2147483647 h 37"/>
                <a:gd name="T6" fmla="*/ 2147483647 w 19"/>
                <a:gd name="T7" fmla="*/ 0 h 37"/>
                <a:gd name="T8" fmla="*/ 2147483647 w 19"/>
                <a:gd name="T9" fmla="*/ 2147483647 h 37"/>
                <a:gd name="T10" fmla="*/ 2147483647 w 19"/>
                <a:gd name="T11" fmla="*/ 2147483647 h 37"/>
                <a:gd name="T12" fmla="*/ 2147483647 w 19"/>
                <a:gd name="T13" fmla="*/ 2147483647 h 37"/>
                <a:gd name="T14" fmla="*/ 0 w 19"/>
                <a:gd name="T15" fmla="*/ 2147483647 h 37"/>
                <a:gd name="T16" fmla="*/ 0 w 19"/>
                <a:gd name="T17" fmla="*/ 0 h 37"/>
                <a:gd name="T18" fmla="*/ 2147483647 w 19"/>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 h="37">
                  <a:moveTo>
                    <a:pt x="10" y="0"/>
                  </a:moveTo>
                  <a:cubicBezTo>
                    <a:pt x="10" y="5"/>
                    <a:pt x="10" y="5"/>
                    <a:pt x="10" y="5"/>
                  </a:cubicBezTo>
                  <a:cubicBezTo>
                    <a:pt x="10" y="5"/>
                    <a:pt x="10" y="5"/>
                    <a:pt x="10" y="5"/>
                  </a:cubicBezTo>
                  <a:cubicBezTo>
                    <a:pt x="12" y="1"/>
                    <a:pt x="15" y="0"/>
                    <a:pt x="19" y="0"/>
                  </a:cubicBezTo>
                  <a:cubicBezTo>
                    <a:pt x="19" y="9"/>
                    <a:pt x="19" y="9"/>
                    <a:pt x="19" y="9"/>
                  </a:cubicBezTo>
                  <a:cubicBezTo>
                    <a:pt x="10"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0" name="Freeform 12"/>
            <p:cNvSpPr>
              <a:spLocks noEditPoints="1"/>
            </p:cNvSpPr>
            <p:nvPr/>
          </p:nvSpPr>
          <p:spPr bwMode="gray">
            <a:xfrm>
              <a:off x="5321301" y="1362075"/>
              <a:ext cx="246063"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0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2147483647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0" h="38">
                  <a:moveTo>
                    <a:pt x="10" y="20"/>
                  </a:moveTo>
                  <a:cubicBezTo>
                    <a:pt x="10" y="25"/>
                    <a:pt x="11" y="31"/>
                    <a:pt x="15" y="31"/>
                  </a:cubicBezTo>
                  <a:cubicBezTo>
                    <a:pt x="19" y="31"/>
                    <a:pt x="19" y="28"/>
                    <a:pt x="19" y="25"/>
                  </a:cubicBezTo>
                  <a:cubicBezTo>
                    <a:pt x="30" y="25"/>
                    <a:pt x="30" y="25"/>
                    <a:pt x="30" y="25"/>
                  </a:cubicBezTo>
                  <a:cubicBezTo>
                    <a:pt x="30" y="29"/>
                    <a:pt x="28" y="32"/>
                    <a:pt x="26" y="34"/>
                  </a:cubicBezTo>
                  <a:cubicBezTo>
                    <a:pt x="24" y="36"/>
                    <a:pt x="20" y="38"/>
                    <a:pt x="15" y="38"/>
                  </a:cubicBezTo>
                  <a:cubicBezTo>
                    <a:pt x="2" y="38"/>
                    <a:pt x="0" y="30"/>
                    <a:pt x="0" y="18"/>
                  </a:cubicBezTo>
                  <a:cubicBezTo>
                    <a:pt x="0" y="8"/>
                    <a:pt x="2" y="0"/>
                    <a:pt x="15" y="0"/>
                  </a:cubicBezTo>
                  <a:cubicBezTo>
                    <a:pt x="29" y="0"/>
                    <a:pt x="30" y="8"/>
                    <a:pt x="30" y="20"/>
                  </a:cubicBezTo>
                  <a:lnTo>
                    <a:pt x="10" y="20"/>
                  </a:lnTo>
                  <a:close/>
                  <a:moveTo>
                    <a:pt x="20" y="15"/>
                  </a:moveTo>
                  <a:cubicBezTo>
                    <a:pt x="20" y="11"/>
                    <a:pt x="20" y="6"/>
                    <a:pt x="15" y="6"/>
                  </a:cubicBezTo>
                  <a:cubicBezTo>
                    <a:pt x="10" y="6"/>
                    <a:pt x="10" y="11"/>
                    <a:pt x="10" y="15"/>
                  </a:cubicBezTo>
                  <a:lnTo>
                    <a:pt x="20" y="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1" name="Freeform 13"/>
            <p:cNvSpPr>
              <a:spLocks noEditPoints="1"/>
            </p:cNvSpPr>
            <p:nvPr/>
          </p:nvSpPr>
          <p:spPr bwMode="gray">
            <a:xfrm>
              <a:off x="5748338" y="1362075"/>
              <a:ext cx="247650"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2147483647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0 h 38"/>
                <a:gd name="T28" fmla="*/ 2147483647 w 30"/>
                <a:gd name="T29" fmla="*/ 2147483647 h 38"/>
                <a:gd name="T30" fmla="*/ 2147483647 w 30"/>
                <a:gd name="T31" fmla="*/ 2147483647 h 38"/>
                <a:gd name="T32" fmla="*/ 2147483647 w 30"/>
                <a:gd name="T33" fmla="*/ 2147483647 h 38"/>
                <a:gd name="T34" fmla="*/ 2147483647 w 30"/>
                <a:gd name="T35" fmla="*/ 2147483647 h 38"/>
                <a:gd name="T36" fmla="*/ 2147483647 w 30"/>
                <a:gd name="T37" fmla="*/ 2147483647 h 38"/>
                <a:gd name="T38" fmla="*/ 2147483647 w 30"/>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38">
                  <a:moveTo>
                    <a:pt x="29" y="30"/>
                  </a:moveTo>
                  <a:cubicBezTo>
                    <a:pt x="29" y="32"/>
                    <a:pt x="29" y="35"/>
                    <a:pt x="30" y="37"/>
                  </a:cubicBezTo>
                  <a:cubicBezTo>
                    <a:pt x="20" y="37"/>
                    <a:pt x="20" y="37"/>
                    <a:pt x="20" y="37"/>
                  </a:cubicBezTo>
                  <a:cubicBezTo>
                    <a:pt x="20" y="32"/>
                    <a:pt x="20" y="32"/>
                    <a:pt x="20" y="32"/>
                  </a:cubicBezTo>
                  <a:cubicBezTo>
                    <a:pt x="20" y="32"/>
                    <a:pt x="20" y="32"/>
                    <a:pt x="20" y="32"/>
                  </a:cubicBezTo>
                  <a:cubicBezTo>
                    <a:pt x="17" y="36"/>
                    <a:pt x="14" y="38"/>
                    <a:pt x="10" y="38"/>
                  </a:cubicBezTo>
                  <a:cubicBezTo>
                    <a:pt x="3" y="38"/>
                    <a:pt x="0" y="32"/>
                    <a:pt x="0" y="26"/>
                  </a:cubicBezTo>
                  <a:cubicBezTo>
                    <a:pt x="0" y="14"/>
                    <a:pt x="10" y="13"/>
                    <a:pt x="19" y="13"/>
                  </a:cubicBezTo>
                  <a:cubicBezTo>
                    <a:pt x="19" y="11"/>
                    <a:pt x="19" y="11"/>
                    <a:pt x="19" y="11"/>
                  </a:cubicBezTo>
                  <a:cubicBezTo>
                    <a:pt x="19" y="8"/>
                    <a:pt x="19" y="5"/>
                    <a:pt x="15" y="5"/>
                  </a:cubicBezTo>
                  <a:cubicBezTo>
                    <a:pt x="11" y="5"/>
                    <a:pt x="11" y="8"/>
                    <a:pt x="11" y="11"/>
                  </a:cubicBezTo>
                  <a:cubicBezTo>
                    <a:pt x="1" y="11"/>
                    <a:pt x="1" y="11"/>
                    <a:pt x="1" y="11"/>
                  </a:cubicBezTo>
                  <a:cubicBezTo>
                    <a:pt x="1" y="6"/>
                    <a:pt x="3" y="4"/>
                    <a:pt x="5" y="2"/>
                  </a:cubicBezTo>
                  <a:cubicBezTo>
                    <a:pt x="7" y="0"/>
                    <a:pt x="11" y="0"/>
                    <a:pt x="15" y="0"/>
                  </a:cubicBezTo>
                  <a:cubicBezTo>
                    <a:pt x="28" y="0"/>
                    <a:pt x="29" y="5"/>
                    <a:pt x="29" y="12"/>
                  </a:cubicBezTo>
                  <a:lnTo>
                    <a:pt x="29" y="30"/>
                  </a:lnTo>
                  <a:close/>
                  <a:moveTo>
                    <a:pt x="10" y="26"/>
                  </a:moveTo>
                  <a:cubicBezTo>
                    <a:pt x="10" y="28"/>
                    <a:pt x="11"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2" name="Freeform 14"/>
            <p:cNvSpPr>
              <a:spLocks/>
            </p:cNvSpPr>
            <p:nvPr/>
          </p:nvSpPr>
          <p:spPr bwMode="gray">
            <a:xfrm>
              <a:off x="6045201" y="1362075"/>
              <a:ext cx="230188" cy="309563"/>
            </a:xfrm>
            <a:custGeom>
              <a:avLst/>
              <a:gdLst>
                <a:gd name="T0" fmla="*/ 2147483647 w 28"/>
                <a:gd name="T1" fmla="*/ 2147483647 h 37"/>
                <a:gd name="T2" fmla="*/ 2147483647 w 28"/>
                <a:gd name="T3" fmla="*/ 2147483647 h 37"/>
                <a:gd name="T4" fmla="*/ 2147483647 w 28"/>
                <a:gd name="T5" fmla="*/ 2147483647 h 37"/>
                <a:gd name="T6" fmla="*/ 2147483647 w 28"/>
                <a:gd name="T7" fmla="*/ 0 h 37"/>
                <a:gd name="T8" fmla="*/ 2147483647 w 28"/>
                <a:gd name="T9" fmla="*/ 2147483647 h 37"/>
                <a:gd name="T10" fmla="*/ 2147483647 w 28"/>
                <a:gd name="T11" fmla="*/ 2147483647 h 37"/>
                <a:gd name="T12" fmla="*/ 2147483647 w 28"/>
                <a:gd name="T13" fmla="*/ 2147483647 h 37"/>
                <a:gd name="T14" fmla="*/ 2147483647 w 28"/>
                <a:gd name="T15" fmla="*/ 2147483647 h 37"/>
                <a:gd name="T16" fmla="*/ 2147483647 w 28"/>
                <a:gd name="T17" fmla="*/ 2147483647 h 37"/>
                <a:gd name="T18" fmla="*/ 2147483647 w 28"/>
                <a:gd name="T19" fmla="*/ 2147483647 h 37"/>
                <a:gd name="T20" fmla="*/ 2147483647 w 28"/>
                <a:gd name="T21" fmla="*/ 2147483647 h 37"/>
                <a:gd name="T22" fmla="*/ 0 w 28"/>
                <a:gd name="T23" fmla="*/ 2147483647 h 37"/>
                <a:gd name="T24" fmla="*/ 0 w 28"/>
                <a:gd name="T25" fmla="*/ 0 h 37"/>
                <a:gd name="T26" fmla="*/ 2147483647 w 28"/>
                <a:gd name="T27" fmla="*/ 0 h 37"/>
                <a:gd name="T28" fmla="*/ 2147483647 w 28"/>
                <a:gd name="T29" fmla="*/ 2147483647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 h="37">
                  <a:moveTo>
                    <a:pt x="11" y="4"/>
                  </a:moveTo>
                  <a:cubicBezTo>
                    <a:pt x="11" y="4"/>
                    <a:pt x="11" y="4"/>
                    <a:pt x="11" y="4"/>
                  </a:cubicBezTo>
                  <a:cubicBezTo>
                    <a:pt x="12" y="2"/>
                    <a:pt x="13" y="1"/>
                    <a:pt x="14" y="1"/>
                  </a:cubicBezTo>
                  <a:cubicBezTo>
                    <a:pt x="16" y="0"/>
                    <a:pt x="17" y="0"/>
                    <a:pt x="19" y="0"/>
                  </a:cubicBezTo>
                  <a:cubicBezTo>
                    <a:pt x="24" y="0"/>
                    <a:pt x="28" y="2"/>
                    <a:pt x="28" y="8"/>
                  </a:cubicBezTo>
                  <a:cubicBezTo>
                    <a:pt x="28" y="37"/>
                    <a:pt x="28" y="37"/>
                    <a:pt x="28" y="37"/>
                  </a:cubicBezTo>
                  <a:cubicBezTo>
                    <a:pt x="18" y="37"/>
                    <a:pt x="18" y="37"/>
                    <a:pt x="18" y="37"/>
                  </a:cubicBezTo>
                  <a:cubicBezTo>
                    <a:pt x="18" y="12"/>
                    <a:pt x="18" y="12"/>
                    <a:pt x="18" y="12"/>
                  </a:cubicBezTo>
                  <a:cubicBezTo>
                    <a:pt x="18" y="8"/>
                    <a:pt x="18" y="6"/>
                    <a:pt x="14" y="6"/>
                  </a:cubicBezTo>
                  <a:cubicBezTo>
                    <a:pt x="11" y="6"/>
                    <a:pt x="11" y="8"/>
                    <a:pt x="11" y="12"/>
                  </a:cubicBezTo>
                  <a:cubicBezTo>
                    <a:pt x="11" y="37"/>
                    <a:pt x="11" y="37"/>
                    <a:pt x="11" y="37"/>
                  </a:cubicBezTo>
                  <a:cubicBezTo>
                    <a:pt x="0" y="37"/>
                    <a:pt x="0" y="37"/>
                    <a:pt x="0" y="37"/>
                  </a:cubicBezTo>
                  <a:cubicBezTo>
                    <a:pt x="0" y="0"/>
                    <a:pt x="0" y="0"/>
                    <a:pt x="0" y="0"/>
                  </a:cubicBezTo>
                  <a:cubicBezTo>
                    <a:pt x="11" y="0"/>
                    <a:pt x="11" y="0"/>
                    <a:pt x="11" y="0"/>
                  </a:cubicBezTo>
                  <a:lnTo>
                    <a:pt x="11" y="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3" name="Freeform 15"/>
            <p:cNvSpPr>
              <a:spLocks noEditPoints="1"/>
            </p:cNvSpPr>
            <p:nvPr/>
          </p:nvSpPr>
          <p:spPr bwMode="gray">
            <a:xfrm>
              <a:off x="6332538" y="1236663"/>
              <a:ext cx="239713" cy="442913"/>
            </a:xfrm>
            <a:custGeom>
              <a:avLst/>
              <a:gdLst>
                <a:gd name="T0" fmla="*/ 2147483647 w 29"/>
                <a:gd name="T1" fmla="*/ 2147483647 h 53"/>
                <a:gd name="T2" fmla="*/ 2147483647 w 29"/>
                <a:gd name="T3" fmla="*/ 2147483647 h 53"/>
                <a:gd name="T4" fmla="*/ 2147483647 w 29"/>
                <a:gd name="T5" fmla="*/ 2147483647 h 53"/>
                <a:gd name="T6" fmla="*/ 2147483647 w 29"/>
                <a:gd name="T7" fmla="*/ 2147483647 h 53"/>
                <a:gd name="T8" fmla="*/ 0 w 29"/>
                <a:gd name="T9" fmla="*/ 2147483647 h 53"/>
                <a:gd name="T10" fmla="*/ 2147483647 w 29"/>
                <a:gd name="T11" fmla="*/ 2147483647 h 53"/>
                <a:gd name="T12" fmla="*/ 2147483647 w 29"/>
                <a:gd name="T13" fmla="*/ 2147483647 h 53"/>
                <a:gd name="T14" fmla="*/ 2147483647 w 29"/>
                <a:gd name="T15" fmla="*/ 2147483647 h 53"/>
                <a:gd name="T16" fmla="*/ 2147483647 w 29"/>
                <a:gd name="T17" fmla="*/ 0 h 53"/>
                <a:gd name="T18" fmla="*/ 2147483647 w 29"/>
                <a:gd name="T19" fmla="*/ 0 h 53"/>
                <a:gd name="T20" fmla="*/ 2147483647 w 29"/>
                <a:gd name="T21" fmla="*/ 2147483647 h 53"/>
                <a:gd name="T22" fmla="*/ 2147483647 w 29"/>
                <a:gd name="T23" fmla="*/ 2147483647 h 53"/>
                <a:gd name="T24" fmla="*/ 2147483647 w 29"/>
                <a:gd name="T25" fmla="*/ 2147483647 h 53"/>
                <a:gd name="T26" fmla="*/ 2147483647 w 29"/>
                <a:gd name="T27" fmla="*/ 2147483647 h 53"/>
                <a:gd name="T28" fmla="*/ 2147483647 w 29"/>
                <a:gd name="T29" fmla="*/ 2147483647 h 53"/>
                <a:gd name="T30" fmla="*/ 2147483647 w 29"/>
                <a:gd name="T31" fmla="*/ 2147483647 h 53"/>
                <a:gd name="T32" fmla="*/ 2147483647 w 29"/>
                <a:gd name="T33" fmla="*/ 2147483647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 h="53">
                  <a:moveTo>
                    <a:pt x="19" y="52"/>
                  </a:moveTo>
                  <a:cubicBezTo>
                    <a:pt x="19" y="48"/>
                    <a:pt x="19" y="48"/>
                    <a:pt x="19" y="48"/>
                  </a:cubicBezTo>
                  <a:cubicBezTo>
                    <a:pt x="19" y="48"/>
                    <a:pt x="19" y="48"/>
                    <a:pt x="19" y="48"/>
                  </a:cubicBezTo>
                  <a:cubicBezTo>
                    <a:pt x="17" y="51"/>
                    <a:pt x="14" y="53"/>
                    <a:pt x="10" y="53"/>
                  </a:cubicBezTo>
                  <a:cubicBezTo>
                    <a:pt x="0" y="53"/>
                    <a:pt x="0" y="41"/>
                    <a:pt x="0" y="33"/>
                  </a:cubicBezTo>
                  <a:cubicBezTo>
                    <a:pt x="0" y="26"/>
                    <a:pt x="0" y="15"/>
                    <a:pt x="10" y="15"/>
                  </a:cubicBezTo>
                  <a:cubicBezTo>
                    <a:pt x="14" y="15"/>
                    <a:pt x="16" y="16"/>
                    <a:pt x="19" y="19"/>
                  </a:cubicBezTo>
                  <a:cubicBezTo>
                    <a:pt x="19" y="19"/>
                    <a:pt x="19" y="19"/>
                    <a:pt x="19" y="19"/>
                  </a:cubicBezTo>
                  <a:cubicBezTo>
                    <a:pt x="19" y="0"/>
                    <a:pt x="19" y="0"/>
                    <a:pt x="19" y="0"/>
                  </a:cubicBezTo>
                  <a:cubicBezTo>
                    <a:pt x="29" y="0"/>
                    <a:pt x="29" y="0"/>
                    <a:pt x="29" y="0"/>
                  </a:cubicBezTo>
                  <a:cubicBezTo>
                    <a:pt x="29" y="52"/>
                    <a:pt x="29" y="52"/>
                    <a:pt x="29" y="52"/>
                  </a:cubicBezTo>
                  <a:lnTo>
                    <a:pt x="19" y="52"/>
                  </a:lnTo>
                  <a:close/>
                  <a:moveTo>
                    <a:pt x="19" y="33"/>
                  </a:moveTo>
                  <a:cubicBezTo>
                    <a:pt x="19" y="26"/>
                    <a:pt x="19" y="21"/>
                    <a:pt x="15" y="21"/>
                  </a:cubicBezTo>
                  <a:cubicBezTo>
                    <a:pt x="10" y="21"/>
                    <a:pt x="10" y="26"/>
                    <a:pt x="10" y="33"/>
                  </a:cubicBezTo>
                  <a:cubicBezTo>
                    <a:pt x="10" y="43"/>
                    <a:pt x="11" y="46"/>
                    <a:pt x="15" y="46"/>
                  </a:cubicBezTo>
                  <a:cubicBezTo>
                    <a:pt x="18" y="46"/>
                    <a:pt x="19" y="43"/>
                    <a:pt x="19"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4" name="Freeform 16"/>
            <p:cNvSpPr>
              <a:spLocks noEditPoints="1"/>
            </p:cNvSpPr>
            <p:nvPr/>
          </p:nvSpPr>
          <p:spPr bwMode="gray">
            <a:xfrm>
              <a:off x="4087813" y="1236663"/>
              <a:ext cx="238125" cy="442913"/>
            </a:xfrm>
            <a:custGeom>
              <a:avLst/>
              <a:gdLst>
                <a:gd name="T0" fmla="*/ 2147483647 w 29"/>
                <a:gd name="T1" fmla="*/ 2147483647 h 53"/>
                <a:gd name="T2" fmla="*/ 2147483647 w 29"/>
                <a:gd name="T3" fmla="*/ 2147483647 h 53"/>
                <a:gd name="T4" fmla="*/ 2147483647 w 29"/>
                <a:gd name="T5" fmla="*/ 2147483647 h 53"/>
                <a:gd name="T6" fmla="*/ 2147483647 w 29"/>
                <a:gd name="T7" fmla="*/ 2147483647 h 53"/>
                <a:gd name="T8" fmla="*/ 2147483647 w 29"/>
                <a:gd name="T9" fmla="*/ 2147483647 h 53"/>
                <a:gd name="T10" fmla="*/ 2147483647 w 29"/>
                <a:gd name="T11" fmla="*/ 2147483647 h 53"/>
                <a:gd name="T12" fmla="*/ 2147483647 w 29"/>
                <a:gd name="T13" fmla="*/ 2147483647 h 53"/>
                <a:gd name="T14" fmla="*/ 2147483647 w 29"/>
                <a:gd name="T15" fmla="*/ 2147483647 h 53"/>
                <a:gd name="T16" fmla="*/ 2147483647 w 29"/>
                <a:gd name="T17" fmla="*/ 0 h 53"/>
                <a:gd name="T18" fmla="*/ 2147483647 w 29"/>
                <a:gd name="T19" fmla="*/ 0 h 53"/>
                <a:gd name="T20" fmla="*/ 2147483647 w 29"/>
                <a:gd name="T21" fmla="*/ 2147483647 h 53"/>
                <a:gd name="T22" fmla="*/ 2147483647 w 29"/>
                <a:gd name="T23" fmla="*/ 2147483647 h 53"/>
                <a:gd name="T24" fmla="*/ 2147483647 w 29"/>
                <a:gd name="T25" fmla="*/ 2147483647 h 53"/>
                <a:gd name="T26" fmla="*/ 2147483647 w 29"/>
                <a:gd name="T27" fmla="*/ 2147483647 h 53"/>
                <a:gd name="T28" fmla="*/ 2147483647 w 29"/>
                <a:gd name="T29" fmla="*/ 2147483647 h 53"/>
                <a:gd name="T30" fmla="*/ 2147483647 w 29"/>
                <a:gd name="T31" fmla="*/ 2147483647 h 53"/>
                <a:gd name="T32" fmla="*/ 2147483647 w 29"/>
                <a:gd name="T33" fmla="*/ 2147483647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 h="53">
                  <a:moveTo>
                    <a:pt x="20" y="52"/>
                  </a:moveTo>
                  <a:cubicBezTo>
                    <a:pt x="20" y="48"/>
                    <a:pt x="20" y="48"/>
                    <a:pt x="20" y="48"/>
                  </a:cubicBezTo>
                  <a:cubicBezTo>
                    <a:pt x="19" y="48"/>
                    <a:pt x="19" y="48"/>
                    <a:pt x="19" y="48"/>
                  </a:cubicBezTo>
                  <a:cubicBezTo>
                    <a:pt x="18" y="51"/>
                    <a:pt x="15" y="53"/>
                    <a:pt x="11" y="53"/>
                  </a:cubicBezTo>
                  <a:cubicBezTo>
                    <a:pt x="0" y="53"/>
                    <a:pt x="1" y="41"/>
                    <a:pt x="1" y="33"/>
                  </a:cubicBezTo>
                  <a:cubicBezTo>
                    <a:pt x="1" y="26"/>
                    <a:pt x="0" y="15"/>
                    <a:pt x="11" y="15"/>
                  </a:cubicBezTo>
                  <a:cubicBezTo>
                    <a:pt x="14" y="15"/>
                    <a:pt x="17" y="16"/>
                    <a:pt x="19" y="19"/>
                  </a:cubicBezTo>
                  <a:cubicBezTo>
                    <a:pt x="19" y="19"/>
                    <a:pt x="19" y="19"/>
                    <a:pt x="19" y="19"/>
                  </a:cubicBezTo>
                  <a:cubicBezTo>
                    <a:pt x="19" y="0"/>
                    <a:pt x="19" y="0"/>
                    <a:pt x="19" y="0"/>
                  </a:cubicBezTo>
                  <a:cubicBezTo>
                    <a:pt x="29" y="0"/>
                    <a:pt x="29" y="0"/>
                    <a:pt x="29" y="0"/>
                  </a:cubicBezTo>
                  <a:cubicBezTo>
                    <a:pt x="29" y="52"/>
                    <a:pt x="29" y="52"/>
                    <a:pt x="29" y="52"/>
                  </a:cubicBezTo>
                  <a:lnTo>
                    <a:pt x="20" y="52"/>
                  </a:lnTo>
                  <a:close/>
                  <a:moveTo>
                    <a:pt x="19" y="33"/>
                  </a:moveTo>
                  <a:cubicBezTo>
                    <a:pt x="19" y="26"/>
                    <a:pt x="19" y="21"/>
                    <a:pt x="15" y="21"/>
                  </a:cubicBezTo>
                  <a:cubicBezTo>
                    <a:pt x="11" y="21"/>
                    <a:pt x="11" y="26"/>
                    <a:pt x="11" y="33"/>
                  </a:cubicBezTo>
                  <a:cubicBezTo>
                    <a:pt x="11" y="43"/>
                    <a:pt x="11" y="46"/>
                    <a:pt x="15" y="46"/>
                  </a:cubicBezTo>
                  <a:cubicBezTo>
                    <a:pt x="18" y="46"/>
                    <a:pt x="19" y="43"/>
                    <a:pt x="19"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5" name="Freeform 17"/>
            <p:cNvSpPr>
              <a:spLocks/>
            </p:cNvSpPr>
            <p:nvPr/>
          </p:nvSpPr>
          <p:spPr bwMode="gray">
            <a:xfrm>
              <a:off x="6761163" y="1227138"/>
              <a:ext cx="279400" cy="452438"/>
            </a:xfrm>
            <a:custGeom>
              <a:avLst/>
              <a:gdLst>
                <a:gd name="T0" fmla="*/ 2147483647 w 34"/>
                <a:gd name="T1" fmla="*/ 2147483647 h 54"/>
                <a:gd name="T2" fmla="*/ 2147483647 w 34"/>
                <a:gd name="T3" fmla="*/ 2147483647 h 54"/>
                <a:gd name="T4" fmla="*/ 2147483647 w 34"/>
                <a:gd name="T5" fmla="*/ 2147483647 h 54"/>
                <a:gd name="T6" fmla="*/ 2147483647 w 34"/>
                <a:gd name="T7" fmla="*/ 2147483647 h 54"/>
                <a:gd name="T8" fmla="*/ 2147483647 w 34"/>
                <a:gd name="T9" fmla="*/ 2147483647 h 54"/>
                <a:gd name="T10" fmla="*/ 2147483647 w 34"/>
                <a:gd name="T11" fmla="*/ 2147483647 h 54"/>
                <a:gd name="T12" fmla="*/ 2147483647 w 34"/>
                <a:gd name="T13" fmla="*/ 0 h 54"/>
                <a:gd name="T14" fmla="*/ 2147483647 w 34"/>
                <a:gd name="T15" fmla="*/ 2147483647 h 54"/>
                <a:gd name="T16" fmla="*/ 2147483647 w 34"/>
                <a:gd name="T17" fmla="*/ 2147483647 h 54"/>
                <a:gd name="T18" fmla="*/ 2147483647 w 34"/>
                <a:gd name="T19" fmla="*/ 2147483647 h 54"/>
                <a:gd name="T20" fmla="*/ 2147483647 w 34"/>
                <a:gd name="T21" fmla="*/ 2147483647 h 54"/>
                <a:gd name="T22" fmla="*/ 2147483647 w 34"/>
                <a:gd name="T23" fmla="*/ 2147483647 h 54"/>
                <a:gd name="T24" fmla="*/ 2147483647 w 34"/>
                <a:gd name="T25" fmla="*/ 2147483647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54">
                  <a:moveTo>
                    <a:pt x="16" y="54"/>
                  </a:moveTo>
                  <a:cubicBezTo>
                    <a:pt x="2" y="54"/>
                    <a:pt x="0" y="46"/>
                    <a:pt x="1" y="37"/>
                  </a:cubicBezTo>
                  <a:cubicBezTo>
                    <a:pt x="11" y="37"/>
                    <a:pt x="11" y="37"/>
                    <a:pt x="11" y="37"/>
                  </a:cubicBezTo>
                  <a:cubicBezTo>
                    <a:pt x="11" y="42"/>
                    <a:pt x="12" y="46"/>
                    <a:pt x="18" y="46"/>
                  </a:cubicBezTo>
                  <a:cubicBezTo>
                    <a:pt x="21" y="46"/>
                    <a:pt x="23" y="44"/>
                    <a:pt x="23" y="40"/>
                  </a:cubicBezTo>
                  <a:cubicBezTo>
                    <a:pt x="23" y="31"/>
                    <a:pt x="1" y="30"/>
                    <a:pt x="1" y="14"/>
                  </a:cubicBezTo>
                  <a:cubicBezTo>
                    <a:pt x="1" y="6"/>
                    <a:pt x="5" y="0"/>
                    <a:pt x="18" y="0"/>
                  </a:cubicBezTo>
                  <a:cubicBezTo>
                    <a:pt x="29" y="0"/>
                    <a:pt x="34" y="4"/>
                    <a:pt x="34" y="15"/>
                  </a:cubicBezTo>
                  <a:cubicBezTo>
                    <a:pt x="23" y="15"/>
                    <a:pt x="23" y="15"/>
                    <a:pt x="23" y="15"/>
                  </a:cubicBezTo>
                  <a:cubicBezTo>
                    <a:pt x="23" y="12"/>
                    <a:pt x="22" y="8"/>
                    <a:pt x="18" y="8"/>
                  </a:cubicBezTo>
                  <a:cubicBezTo>
                    <a:pt x="14" y="8"/>
                    <a:pt x="12" y="9"/>
                    <a:pt x="12" y="13"/>
                  </a:cubicBezTo>
                  <a:cubicBezTo>
                    <a:pt x="12" y="23"/>
                    <a:pt x="34" y="22"/>
                    <a:pt x="34" y="39"/>
                  </a:cubicBezTo>
                  <a:cubicBezTo>
                    <a:pt x="34" y="52"/>
                    <a:pt x="24" y="54"/>
                    <a:pt x="16"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6" name="Freeform 18"/>
            <p:cNvSpPr>
              <a:spLocks noEditPoints="1"/>
            </p:cNvSpPr>
            <p:nvPr/>
          </p:nvSpPr>
          <p:spPr bwMode="gray">
            <a:xfrm>
              <a:off x="7081838" y="1362075"/>
              <a:ext cx="238125" cy="317500"/>
            </a:xfrm>
            <a:custGeom>
              <a:avLst/>
              <a:gdLst>
                <a:gd name="T0" fmla="*/ 0 w 29"/>
                <a:gd name="T1" fmla="*/ 2147483647 h 38"/>
                <a:gd name="T2" fmla="*/ 2147483647 w 29"/>
                <a:gd name="T3" fmla="*/ 0 h 38"/>
                <a:gd name="T4" fmla="*/ 2147483647 w 29"/>
                <a:gd name="T5" fmla="*/ 2147483647 h 38"/>
                <a:gd name="T6" fmla="*/ 2147483647 w 29"/>
                <a:gd name="T7" fmla="*/ 2147483647 h 38"/>
                <a:gd name="T8" fmla="*/ 0 w 29"/>
                <a:gd name="T9" fmla="*/ 2147483647 h 38"/>
                <a:gd name="T10" fmla="*/ 2147483647 w 29"/>
                <a:gd name="T11" fmla="*/ 2147483647 h 38"/>
                <a:gd name="T12" fmla="*/ 2147483647 w 29"/>
                <a:gd name="T13" fmla="*/ 2147483647 h 38"/>
                <a:gd name="T14" fmla="*/ 2147483647 w 29"/>
                <a:gd name="T15" fmla="*/ 2147483647 h 38"/>
                <a:gd name="T16" fmla="*/ 2147483647 w 29"/>
                <a:gd name="T17" fmla="*/ 2147483647 h 38"/>
                <a:gd name="T18" fmla="*/ 2147483647 w 29"/>
                <a:gd name="T19" fmla="*/ 2147483647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38">
                  <a:moveTo>
                    <a:pt x="0" y="18"/>
                  </a:moveTo>
                  <a:cubicBezTo>
                    <a:pt x="0" y="8"/>
                    <a:pt x="1" y="0"/>
                    <a:pt x="15" y="0"/>
                  </a:cubicBezTo>
                  <a:cubicBezTo>
                    <a:pt x="28" y="0"/>
                    <a:pt x="29" y="8"/>
                    <a:pt x="29" y="18"/>
                  </a:cubicBezTo>
                  <a:cubicBezTo>
                    <a:pt x="29" y="30"/>
                    <a:pt x="28" y="38"/>
                    <a:pt x="15" y="38"/>
                  </a:cubicBezTo>
                  <a:cubicBezTo>
                    <a:pt x="1" y="38"/>
                    <a:pt x="0" y="30"/>
                    <a:pt x="0" y="18"/>
                  </a:cubicBezTo>
                  <a:close/>
                  <a:moveTo>
                    <a:pt x="19" y="18"/>
                  </a:moveTo>
                  <a:cubicBezTo>
                    <a:pt x="19" y="10"/>
                    <a:pt x="19" y="6"/>
                    <a:pt x="15" y="6"/>
                  </a:cubicBezTo>
                  <a:cubicBezTo>
                    <a:pt x="10" y="6"/>
                    <a:pt x="10" y="10"/>
                    <a:pt x="10" y="18"/>
                  </a:cubicBezTo>
                  <a:cubicBezTo>
                    <a:pt x="10" y="29"/>
                    <a:pt x="11" y="31"/>
                    <a:pt x="15" y="31"/>
                  </a:cubicBezTo>
                  <a:cubicBezTo>
                    <a:pt x="18" y="31"/>
                    <a:pt x="19" y="29"/>
                    <a:pt x="19"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7" name="Freeform 19"/>
            <p:cNvSpPr>
              <a:spLocks/>
            </p:cNvSpPr>
            <p:nvPr/>
          </p:nvSpPr>
          <p:spPr bwMode="gray">
            <a:xfrm>
              <a:off x="7345363" y="1227138"/>
              <a:ext cx="163513" cy="444500"/>
            </a:xfrm>
            <a:custGeom>
              <a:avLst/>
              <a:gdLst>
                <a:gd name="T0" fmla="*/ 2147483647 w 20"/>
                <a:gd name="T1" fmla="*/ 2147483647 h 53"/>
                <a:gd name="T2" fmla="*/ 2147483647 w 20"/>
                <a:gd name="T3" fmla="*/ 2147483647 h 53"/>
                <a:gd name="T4" fmla="*/ 2147483647 w 20"/>
                <a:gd name="T5" fmla="*/ 2147483647 h 53"/>
                <a:gd name="T6" fmla="*/ 2147483647 w 20"/>
                <a:gd name="T7" fmla="*/ 2147483647 h 53"/>
                <a:gd name="T8" fmla="*/ 2147483647 w 20"/>
                <a:gd name="T9" fmla="*/ 2147483647 h 53"/>
                <a:gd name="T10" fmla="*/ 2147483647 w 20"/>
                <a:gd name="T11" fmla="*/ 2147483647 h 53"/>
                <a:gd name="T12" fmla="*/ 2147483647 w 20"/>
                <a:gd name="T13" fmla="*/ 2147483647 h 53"/>
                <a:gd name="T14" fmla="*/ 2147483647 w 20"/>
                <a:gd name="T15" fmla="*/ 2147483647 h 53"/>
                <a:gd name="T16" fmla="*/ 2147483647 w 20"/>
                <a:gd name="T17" fmla="*/ 2147483647 h 53"/>
                <a:gd name="T18" fmla="*/ 0 w 20"/>
                <a:gd name="T19" fmla="*/ 2147483647 h 53"/>
                <a:gd name="T20" fmla="*/ 0 w 20"/>
                <a:gd name="T21" fmla="*/ 2147483647 h 53"/>
                <a:gd name="T22" fmla="*/ 2147483647 w 20"/>
                <a:gd name="T23" fmla="*/ 2147483647 h 53"/>
                <a:gd name="T24" fmla="*/ 2147483647 w 20"/>
                <a:gd name="T25" fmla="*/ 0 h 53"/>
                <a:gd name="T26" fmla="*/ 2147483647 w 20"/>
                <a:gd name="T27" fmla="*/ 0 h 53"/>
                <a:gd name="T28" fmla="*/ 2147483647 w 20"/>
                <a:gd name="T29" fmla="*/ 2147483647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53">
                  <a:moveTo>
                    <a:pt x="20" y="7"/>
                  </a:moveTo>
                  <a:cubicBezTo>
                    <a:pt x="16" y="7"/>
                    <a:pt x="15" y="8"/>
                    <a:pt x="15" y="12"/>
                  </a:cubicBezTo>
                  <a:cubicBezTo>
                    <a:pt x="15" y="16"/>
                    <a:pt x="15" y="16"/>
                    <a:pt x="15" y="16"/>
                  </a:cubicBezTo>
                  <a:cubicBezTo>
                    <a:pt x="19" y="16"/>
                    <a:pt x="19" y="16"/>
                    <a:pt x="19" y="16"/>
                  </a:cubicBezTo>
                  <a:cubicBezTo>
                    <a:pt x="19" y="23"/>
                    <a:pt x="19" y="23"/>
                    <a:pt x="19" y="23"/>
                  </a:cubicBezTo>
                  <a:cubicBezTo>
                    <a:pt x="15" y="23"/>
                    <a:pt x="15" y="23"/>
                    <a:pt x="15" y="23"/>
                  </a:cubicBezTo>
                  <a:cubicBezTo>
                    <a:pt x="15" y="53"/>
                    <a:pt x="15" y="53"/>
                    <a:pt x="15" y="53"/>
                  </a:cubicBezTo>
                  <a:cubicBezTo>
                    <a:pt x="4" y="53"/>
                    <a:pt x="4" y="53"/>
                    <a:pt x="4" y="53"/>
                  </a:cubicBezTo>
                  <a:cubicBezTo>
                    <a:pt x="4" y="23"/>
                    <a:pt x="4" y="23"/>
                    <a:pt x="4" y="23"/>
                  </a:cubicBezTo>
                  <a:cubicBezTo>
                    <a:pt x="0" y="23"/>
                    <a:pt x="0" y="23"/>
                    <a:pt x="0" y="23"/>
                  </a:cubicBezTo>
                  <a:cubicBezTo>
                    <a:pt x="0" y="16"/>
                    <a:pt x="0" y="16"/>
                    <a:pt x="0" y="16"/>
                  </a:cubicBezTo>
                  <a:cubicBezTo>
                    <a:pt x="5" y="16"/>
                    <a:pt x="5" y="16"/>
                    <a:pt x="5" y="16"/>
                  </a:cubicBezTo>
                  <a:cubicBezTo>
                    <a:pt x="4" y="6"/>
                    <a:pt x="4" y="0"/>
                    <a:pt x="16" y="0"/>
                  </a:cubicBezTo>
                  <a:cubicBezTo>
                    <a:pt x="17" y="0"/>
                    <a:pt x="18" y="0"/>
                    <a:pt x="20" y="0"/>
                  </a:cubicBezTo>
                  <a:lnTo>
                    <a:pt x="20" y="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8" name="Freeform 20"/>
            <p:cNvSpPr>
              <a:spLocks/>
            </p:cNvSpPr>
            <p:nvPr/>
          </p:nvSpPr>
          <p:spPr bwMode="gray">
            <a:xfrm>
              <a:off x="7542213" y="1277938"/>
              <a:ext cx="157163" cy="393700"/>
            </a:xfrm>
            <a:custGeom>
              <a:avLst/>
              <a:gdLst>
                <a:gd name="T0" fmla="*/ 0 w 19"/>
                <a:gd name="T1" fmla="*/ 2147483647 h 47"/>
                <a:gd name="T2" fmla="*/ 2147483647 w 19"/>
                <a:gd name="T3" fmla="*/ 2147483647 h 47"/>
                <a:gd name="T4" fmla="*/ 2147483647 w 19"/>
                <a:gd name="T5" fmla="*/ 2147483647 h 47"/>
                <a:gd name="T6" fmla="*/ 2147483647 w 19"/>
                <a:gd name="T7" fmla="*/ 0 h 47"/>
                <a:gd name="T8" fmla="*/ 2147483647 w 19"/>
                <a:gd name="T9" fmla="*/ 2147483647 h 47"/>
                <a:gd name="T10" fmla="*/ 2147483647 w 19"/>
                <a:gd name="T11" fmla="*/ 2147483647 h 47"/>
                <a:gd name="T12" fmla="*/ 2147483647 w 19"/>
                <a:gd name="T13" fmla="*/ 2147483647 h 47"/>
                <a:gd name="T14" fmla="*/ 2147483647 w 19"/>
                <a:gd name="T15" fmla="*/ 2147483647 h 47"/>
                <a:gd name="T16" fmla="*/ 2147483647 w 19"/>
                <a:gd name="T17" fmla="*/ 2147483647 h 47"/>
                <a:gd name="T18" fmla="*/ 2147483647 w 19"/>
                <a:gd name="T19" fmla="*/ 2147483647 h 47"/>
                <a:gd name="T20" fmla="*/ 2147483647 w 19"/>
                <a:gd name="T21" fmla="*/ 2147483647 h 47"/>
                <a:gd name="T22" fmla="*/ 2147483647 w 19"/>
                <a:gd name="T23" fmla="*/ 2147483647 h 47"/>
                <a:gd name="T24" fmla="*/ 2147483647 w 19"/>
                <a:gd name="T25" fmla="*/ 2147483647 h 47"/>
                <a:gd name="T26" fmla="*/ 2147483647 w 19"/>
                <a:gd name="T27" fmla="*/ 2147483647 h 47"/>
                <a:gd name="T28" fmla="*/ 2147483647 w 19"/>
                <a:gd name="T29" fmla="*/ 2147483647 h 47"/>
                <a:gd name="T30" fmla="*/ 0 w 19"/>
                <a:gd name="T31" fmla="*/ 2147483647 h 47"/>
                <a:gd name="T32" fmla="*/ 0 w 19"/>
                <a:gd name="T33" fmla="*/ 2147483647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 h="47">
                  <a:moveTo>
                    <a:pt x="0" y="10"/>
                  </a:moveTo>
                  <a:cubicBezTo>
                    <a:pt x="4" y="10"/>
                    <a:pt x="4" y="10"/>
                    <a:pt x="4" y="10"/>
                  </a:cubicBezTo>
                  <a:cubicBezTo>
                    <a:pt x="4" y="4"/>
                    <a:pt x="4" y="4"/>
                    <a:pt x="4" y="4"/>
                  </a:cubicBezTo>
                  <a:cubicBezTo>
                    <a:pt x="14" y="0"/>
                    <a:pt x="14" y="0"/>
                    <a:pt x="14" y="0"/>
                  </a:cubicBezTo>
                  <a:cubicBezTo>
                    <a:pt x="14" y="10"/>
                    <a:pt x="14" y="10"/>
                    <a:pt x="14" y="10"/>
                  </a:cubicBezTo>
                  <a:cubicBezTo>
                    <a:pt x="19" y="10"/>
                    <a:pt x="19" y="10"/>
                    <a:pt x="19" y="10"/>
                  </a:cubicBezTo>
                  <a:cubicBezTo>
                    <a:pt x="19" y="17"/>
                    <a:pt x="19" y="17"/>
                    <a:pt x="19" y="17"/>
                  </a:cubicBezTo>
                  <a:cubicBezTo>
                    <a:pt x="14" y="17"/>
                    <a:pt x="14" y="17"/>
                    <a:pt x="14" y="17"/>
                  </a:cubicBezTo>
                  <a:cubicBezTo>
                    <a:pt x="14" y="36"/>
                    <a:pt x="14" y="36"/>
                    <a:pt x="14" y="36"/>
                  </a:cubicBezTo>
                  <a:cubicBezTo>
                    <a:pt x="14" y="39"/>
                    <a:pt x="14" y="41"/>
                    <a:pt x="17" y="41"/>
                  </a:cubicBezTo>
                  <a:cubicBezTo>
                    <a:pt x="18" y="41"/>
                    <a:pt x="18" y="41"/>
                    <a:pt x="19" y="41"/>
                  </a:cubicBezTo>
                  <a:cubicBezTo>
                    <a:pt x="19" y="47"/>
                    <a:pt x="19" y="47"/>
                    <a:pt x="19" y="47"/>
                  </a:cubicBezTo>
                  <a:cubicBezTo>
                    <a:pt x="18" y="47"/>
                    <a:pt x="16" y="47"/>
                    <a:pt x="14" y="47"/>
                  </a:cubicBezTo>
                  <a:cubicBezTo>
                    <a:pt x="5" y="47"/>
                    <a:pt x="4" y="41"/>
                    <a:pt x="4" y="39"/>
                  </a:cubicBezTo>
                  <a:cubicBezTo>
                    <a:pt x="4" y="17"/>
                    <a:pt x="4" y="17"/>
                    <a:pt x="4" y="17"/>
                  </a:cubicBezTo>
                  <a:cubicBezTo>
                    <a:pt x="0" y="17"/>
                    <a:pt x="0" y="17"/>
                    <a:pt x="0" y="17"/>
                  </a:cubicBezTo>
                  <a:lnTo>
                    <a:pt x="0" y="1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9" name="Freeform 21"/>
            <p:cNvSpPr>
              <a:spLocks/>
            </p:cNvSpPr>
            <p:nvPr/>
          </p:nvSpPr>
          <p:spPr bwMode="gray">
            <a:xfrm>
              <a:off x="7731126" y="1362075"/>
              <a:ext cx="452438" cy="309563"/>
            </a:xfrm>
            <a:custGeom>
              <a:avLst/>
              <a:gdLst>
                <a:gd name="T0" fmla="*/ 0 w 285"/>
                <a:gd name="T1" fmla="*/ 0 h 195"/>
                <a:gd name="T2" fmla="*/ 2147483647 w 285"/>
                <a:gd name="T3" fmla="*/ 0 h 195"/>
                <a:gd name="T4" fmla="*/ 2147483647 w 285"/>
                <a:gd name="T5" fmla="*/ 2147483647 h 195"/>
                <a:gd name="T6" fmla="*/ 2147483647 w 285"/>
                <a:gd name="T7" fmla="*/ 2147483647 h 195"/>
                <a:gd name="T8" fmla="*/ 2147483647 w 285"/>
                <a:gd name="T9" fmla="*/ 0 h 195"/>
                <a:gd name="T10" fmla="*/ 2147483647 w 285"/>
                <a:gd name="T11" fmla="*/ 0 h 195"/>
                <a:gd name="T12" fmla="*/ 2147483647 w 285"/>
                <a:gd name="T13" fmla="*/ 2147483647 h 195"/>
                <a:gd name="T14" fmla="*/ 2147483647 w 285"/>
                <a:gd name="T15" fmla="*/ 2147483647 h 195"/>
                <a:gd name="T16" fmla="*/ 2147483647 w 285"/>
                <a:gd name="T17" fmla="*/ 0 h 195"/>
                <a:gd name="T18" fmla="*/ 2147483647 w 285"/>
                <a:gd name="T19" fmla="*/ 0 h 195"/>
                <a:gd name="T20" fmla="*/ 2147483647 w 285"/>
                <a:gd name="T21" fmla="*/ 2147483647 h 195"/>
                <a:gd name="T22" fmla="*/ 2147483647 w 285"/>
                <a:gd name="T23" fmla="*/ 2147483647 h 195"/>
                <a:gd name="T24" fmla="*/ 2147483647 w 285"/>
                <a:gd name="T25" fmla="*/ 2147483647 h 195"/>
                <a:gd name="T26" fmla="*/ 2147483647 w 285"/>
                <a:gd name="T27" fmla="*/ 2147483647 h 195"/>
                <a:gd name="T28" fmla="*/ 2147483647 w 285"/>
                <a:gd name="T29" fmla="*/ 2147483647 h 195"/>
                <a:gd name="T30" fmla="*/ 2147483647 w 285"/>
                <a:gd name="T31" fmla="*/ 2147483647 h 195"/>
                <a:gd name="T32" fmla="*/ 0 w 285"/>
                <a:gd name="T33" fmla="*/ 0 h 1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5" h="195">
                  <a:moveTo>
                    <a:pt x="0" y="0"/>
                  </a:moveTo>
                  <a:lnTo>
                    <a:pt x="52" y="0"/>
                  </a:lnTo>
                  <a:lnTo>
                    <a:pt x="78" y="148"/>
                  </a:lnTo>
                  <a:lnTo>
                    <a:pt x="114" y="0"/>
                  </a:lnTo>
                  <a:lnTo>
                    <a:pt x="171" y="0"/>
                  </a:lnTo>
                  <a:lnTo>
                    <a:pt x="202" y="148"/>
                  </a:lnTo>
                  <a:lnTo>
                    <a:pt x="233" y="0"/>
                  </a:lnTo>
                  <a:lnTo>
                    <a:pt x="285" y="0"/>
                  </a:lnTo>
                  <a:lnTo>
                    <a:pt x="233" y="195"/>
                  </a:lnTo>
                  <a:lnTo>
                    <a:pt x="176" y="195"/>
                  </a:lnTo>
                  <a:lnTo>
                    <a:pt x="140" y="63"/>
                  </a:lnTo>
                  <a:lnTo>
                    <a:pt x="104" y="195"/>
                  </a:lnTo>
                  <a:lnTo>
                    <a:pt x="47" y="195"/>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0" name="Freeform 22"/>
            <p:cNvSpPr>
              <a:spLocks noEditPoints="1"/>
            </p:cNvSpPr>
            <p:nvPr/>
          </p:nvSpPr>
          <p:spPr bwMode="gray">
            <a:xfrm>
              <a:off x="8201026" y="1362075"/>
              <a:ext cx="238125" cy="317500"/>
            </a:xfrm>
            <a:custGeom>
              <a:avLst/>
              <a:gdLst>
                <a:gd name="T0" fmla="*/ 2147483647 w 29"/>
                <a:gd name="T1" fmla="*/ 2147483647 h 38"/>
                <a:gd name="T2" fmla="*/ 2147483647 w 29"/>
                <a:gd name="T3" fmla="*/ 2147483647 h 38"/>
                <a:gd name="T4" fmla="*/ 2147483647 w 29"/>
                <a:gd name="T5" fmla="*/ 2147483647 h 38"/>
                <a:gd name="T6" fmla="*/ 2147483647 w 29"/>
                <a:gd name="T7" fmla="*/ 2147483647 h 38"/>
                <a:gd name="T8" fmla="*/ 2147483647 w 29"/>
                <a:gd name="T9" fmla="*/ 2147483647 h 38"/>
                <a:gd name="T10" fmla="*/ 2147483647 w 29"/>
                <a:gd name="T11" fmla="*/ 2147483647 h 38"/>
                <a:gd name="T12" fmla="*/ 0 w 29"/>
                <a:gd name="T13" fmla="*/ 2147483647 h 38"/>
                <a:gd name="T14" fmla="*/ 2147483647 w 29"/>
                <a:gd name="T15" fmla="*/ 2147483647 h 38"/>
                <a:gd name="T16" fmla="*/ 2147483647 w 29"/>
                <a:gd name="T17" fmla="*/ 2147483647 h 38"/>
                <a:gd name="T18" fmla="*/ 2147483647 w 29"/>
                <a:gd name="T19" fmla="*/ 2147483647 h 38"/>
                <a:gd name="T20" fmla="*/ 2147483647 w 29"/>
                <a:gd name="T21" fmla="*/ 2147483647 h 38"/>
                <a:gd name="T22" fmla="*/ 2147483647 w 29"/>
                <a:gd name="T23" fmla="*/ 2147483647 h 38"/>
                <a:gd name="T24" fmla="*/ 2147483647 w 29"/>
                <a:gd name="T25" fmla="*/ 2147483647 h 38"/>
                <a:gd name="T26" fmla="*/ 2147483647 w 29"/>
                <a:gd name="T27" fmla="*/ 0 h 38"/>
                <a:gd name="T28" fmla="*/ 2147483647 w 29"/>
                <a:gd name="T29" fmla="*/ 2147483647 h 38"/>
                <a:gd name="T30" fmla="*/ 2147483647 w 29"/>
                <a:gd name="T31" fmla="*/ 2147483647 h 38"/>
                <a:gd name="T32" fmla="*/ 2147483647 w 29"/>
                <a:gd name="T33" fmla="*/ 2147483647 h 38"/>
                <a:gd name="T34" fmla="*/ 2147483647 w 29"/>
                <a:gd name="T35" fmla="*/ 2147483647 h 38"/>
                <a:gd name="T36" fmla="*/ 2147483647 w 29"/>
                <a:gd name="T37" fmla="*/ 2147483647 h 38"/>
                <a:gd name="T38" fmla="*/ 2147483647 w 29"/>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 h="38">
                  <a:moveTo>
                    <a:pt x="29" y="30"/>
                  </a:moveTo>
                  <a:cubicBezTo>
                    <a:pt x="29" y="32"/>
                    <a:pt x="29" y="35"/>
                    <a:pt x="29" y="37"/>
                  </a:cubicBezTo>
                  <a:cubicBezTo>
                    <a:pt x="20" y="37"/>
                    <a:pt x="20" y="37"/>
                    <a:pt x="20" y="37"/>
                  </a:cubicBezTo>
                  <a:cubicBezTo>
                    <a:pt x="19" y="32"/>
                    <a:pt x="19" y="32"/>
                    <a:pt x="19" y="32"/>
                  </a:cubicBezTo>
                  <a:cubicBezTo>
                    <a:pt x="19" y="32"/>
                    <a:pt x="19" y="32"/>
                    <a:pt x="19" y="32"/>
                  </a:cubicBezTo>
                  <a:cubicBezTo>
                    <a:pt x="17" y="36"/>
                    <a:pt x="14" y="38"/>
                    <a:pt x="10" y="38"/>
                  </a:cubicBezTo>
                  <a:cubicBezTo>
                    <a:pt x="3" y="38"/>
                    <a:pt x="0" y="32"/>
                    <a:pt x="0" y="26"/>
                  </a:cubicBezTo>
                  <a:cubicBezTo>
                    <a:pt x="0" y="14"/>
                    <a:pt x="9" y="13"/>
                    <a:pt x="19" y="13"/>
                  </a:cubicBezTo>
                  <a:cubicBezTo>
                    <a:pt x="19" y="11"/>
                    <a:pt x="19" y="11"/>
                    <a:pt x="19" y="11"/>
                  </a:cubicBezTo>
                  <a:cubicBezTo>
                    <a:pt x="19" y="8"/>
                    <a:pt x="18"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0"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1" name="Freeform 23"/>
            <p:cNvSpPr>
              <a:spLocks/>
            </p:cNvSpPr>
            <p:nvPr/>
          </p:nvSpPr>
          <p:spPr bwMode="gray">
            <a:xfrm>
              <a:off x="8496301" y="1362075"/>
              <a:ext cx="157163" cy="309563"/>
            </a:xfrm>
            <a:custGeom>
              <a:avLst/>
              <a:gdLst>
                <a:gd name="T0" fmla="*/ 2147483647 w 19"/>
                <a:gd name="T1" fmla="*/ 0 h 37"/>
                <a:gd name="T2" fmla="*/ 2147483647 w 19"/>
                <a:gd name="T3" fmla="*/ 2147483647 h 37"/>
                <a:gd name="T4" fmla="*/ 2147483647 w 19"/>
                <a:gd name="T5" fmla="*/ 2147483647 h 37"/>
                <a:gd name="T6" fmla="*/ 2147483647 w 19"/>
                <a:gd name="T7" fmla="*/ 0 h 37"/>
                <a:gd name="T8" fmla="*/ 2147483647 w 19"/>
                <a:gd name="T9" fmla="*/ 2147483647 h 37"/>
                <a:gd name="T10" fmla="*/ 2147483647 w 19"/>
                <a:gd name="T11" fmla="*/ 2147483647 h 37"/>
                <a:gd name="T12" fmla="*/ 2147483647 w 19"/>
                <a:gd name="T13" fmla="*/ 2147483647 h 37"/>
                <a:gd name="T14" fmla="*/ 0 w 19"/>
                <a:gd name="T15" fmla="*/ 2147483647 h 37"/>
                <a:gd name="T16" fmla="*/ 0 w 19"/>
                <a:gd name="T17" fmla="*/ 0 h 37"/>
                <a:gd name="T18" fmla="*/ 2147483647 w 19"/>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 h="37">
                  <a:moveTo>
                    <a:pt x="10" y="0"/>
                  </a:moveTo>
                  <a:cubicBezTo>
                    <a:pt x="10" y="5"/>
                    <a:pt x="10" y="5"/>
                    <a:pt x="10" y="5"/>
                  </a:cubicBezTo>
                  <a:cubicBezTo>
                    <a:pt x="10" y="5"/>
                    <a:pt x="10" y="5"/>
                    <a:pt x="10" y="5"/>
                  </a:cubicBezTo>
                  <a:cubicBezTo>
                    <a:pt x="12" y="1"/>
                    <a:pt x="15" y="0"/>
                    <a:pt x="19" y="0"/>
                  </a:cubicBezTo>
                  <a:cubicBezTo>
                    <a:pt x="19" y="9"/>
                    <a:pt x="19" y="9"/>
                    <a:pt x="19" y="9"/>
                  </a:cubicBezTo>
                  <a:cubicBezTo>
                    <a:pt x="10"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2" name="Freeform 24"/>
            <p:cNvSpPr>
              <a:spLocks noEditPoints="1"/>
            </p:cNvSpPr>
            <p:nvPr/>
          </p:nvSpPr>
          <p:spPr bwMode="gray">
            <a:xfrm>
              <a:off x="8685213" y="1362075"/>
              <a:ext cx="247650"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0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2147483647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0" h="38">
                  <a:moveTo>
                    <a:pt x="10" y="20"/>
                  </a:moveTo>
                  <a:cubicBezTo>
                    <a:pt x="10" y="25"/>
                    <a:pt x="11" y="31"/>
                    <a:pt x="15" y="31"/>
                  </a:cubicBezTo>
                  <a:cubicBezTo>
                    <a:pt x="19" y="31"/>
                    <a:pt x="19" y="28"/>
                    <a:pt x="19" y="25"/>
                  </a:cubicBezTo>
                  <a:cubicBezTo>
                    <a:pt x="30" y="25"/>
                    <a:pt x="30" y="25"/>
                    <a:pt x="30" y="25"/>
                  </a:cubicBezTo>
                  <a:cubicBezTo>
                    <a:pt x="30" y="29"/>
                    <a:pt x="28" y="32"/>
                    <a:pt x="26" y="34"/>
                  </a:cubicBezTo>
                  <a:cubicBezTo>
                    <a:pt x="24" y="36"/>
                    <a:pt x="20" y="38"/>
                    <a:pt x="15" y="38"/>
                  </a:cubicBezTo>
                  <a:cubicBezTo>
                    <a:pt x="2" y="38"/>
                    <a:pt x="0" y="30"/>
                    <a:pt x="0" y="18"/>
                  </a:cubicBezTo>
                  <a:cubicBezTo>
                    <a:pt x="0" y="8"/>
                    <a:pt x="2" y="0"/>
                    <a:pt x="15" y="0"/>
                  </a:cubicBezTo>
                  <a:cubicBezTo>
                    <a:pt x="29" y="0"/>
                    <a:pt x="30" y="8"/>
                    <a:pt x="30" y="20"/>
                  </a:cubicBezTo>
                  <a:lnTo>
                    <a:pt x="10" y="20"/>
                  </a:lnTo>
                  <a:close/>
                  <a:moveTo>
                    <a:pt x="20" y="15"/>
                  </a:moveTo>
                  <a:cubicBezTo>
                    <a:pt x="20" y="11"/>
                    <a:pt x="20" y="6"/>
                    <a:pt x="15" y="6"/>
                  </a:cubicBezTo>
                  <a:cubicBezTo>
                    <a:pt x="10" y="6"/>
                    <a:pt x="10" y="11"/>
                    <a:pt x="10" y="15"/>
                  </a:cubicBezTo>
                  <a:lnTo>
                    <a:pt x="20" y="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3" name="Freeform 25"/>
            <p:cNvSpPr>
              <a:spLocks noEditPoints="1"/>
            </p:cNvSpPr>
            <p:nvPr/>
          </p:nvSpPr>
          <p:spPr bwMode="gray">
            <a:xfrm>
              <a:off x="7920038" y="1957388"/>
              <a:ext cx="206375"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6" y="26"/>
                    <a:pt x="16" y="23"/>
                    <a:pt x="16" y="20"/>
                  </a:cubicBezTo>
                  <a:cubicBezTo>
                    <a:pt x="25" y="20"/>
                    <a:pt x="25" y="20"/>
                    <a:pt x="25" y="20"/>
                  </a:cubicBezTo>
                  <a:cubicBezTo>
                    <a:pt x="25" y="24"/>
                    <a:pt x="24" y="26"/>
                    <a:pt x="22" y="28"/>
                  </a:cubicBezTo>
                  <a:cubicBezTo>
                    <a:pt x="20" y="30"/>
                    <a:pt x="17" y="31"/>
                    <a:pt x="13" y="31"/>
                  </a:cubicBezTo>
                  <a:cubicBezTo>
                    <a:pt x="2" y="31"/>
                    <a:pt x="0" y="24"/>
                    <a:pt x="0" y="15"/>
                  </a:cubicBezTo>
                  <a:cubicBezTo>
                    <a:pt x="0" y="7"/>
                    <a:pt x="2" y="0"/>
                    <a:pt x="13" y="0"/>
                  </a:cubicBezTo>
                  <a:cubicBezTo>
                    <a:pt x="24" y="0"/>
                    <a:pt x="25" y="7"/>
                    <a:pt x="25" y="17"/>
                  </a:cubicBezTo>
                  <a:lnTo>
                    <a:pt x="9" y="17"/>
                  </a:lnTo>
                  <a:close/>
                  <a:moveTo>
                    <a:pt x="17" y="12"/>
                  </a:moveTo>
                  <a:cubicBezTo>
                    <a:pt x="17" y="9"/>
                    <a:pt x="17" y="5"/>
                    <a:pt x="13" y="5"/>
                  </a:cubicBezTo>
                  <a:cubicBezTo>
                    <a:pt x="9" y="5"/>
                    <a:pt x="9" y="10"/>
                    <a:pt x="9" y="12"/>
                  </a:cubicBezTo>
                  <a:lnTo>
                    <a:pt x="17"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4" name="Freeform 26"/>
            <p:cNvSpPr>
              <a:spLocks noEditPoints="1"/>
            </p:cNvSpPr>
            <p:nvPr/>
          </p:nvSpPr>
          <p:spPr bwMode="gray">
            <a:xfrm>
              <a:off x="8553451" y="1957388"/>
              <a:ext cx="206375"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2" y="26"/>
                  </a:cubicBezTo>
                  <a:cubicBezTo>
                    <a:pt x="15" y="26"/>
                    <a:pt x="16" y="23"/>
                    <a:pt x="16" y="20"/>
                  </a:cubicBezTo>
                  <a:cubicBezTo>
                    <a:pt x="24" y="20"/>
                    <a:pt x="24" y="20"/>
                    <a:pt x="24" y="20"/>
                  </a:cubicBezTo>
                  <a:cubicBezTo>
                    <a:pt x="24" y="24"/>
                    <a:pt x="23" y="26"/>
                    <a:pt x="21" y="28"/>
                  </a:cubicBezTo>
                  <a:cubicBezTo>
                    <a:pt x="19" y="30"/>
                    <a:pt x="16" y="31"/>
                    <a:pt x="12" y="31"/>
                  </a:cubicBezTo>
                  <a:cubicBezTo>
                    <a:pt x="2" y="31"/>
                    <a:pt x="0" y="24"/>
                    <a:pt x="0" y="15"/>
                  </a:cubicBezTo>
                  <a:cubicBezTo>
                    <a:pt x="0" y="7"/>
                    <a:pt x="1" y="0"/>
                    <a:pt x="12" y="0"/>
                  </a:cubicBezTo>
                  <a:cubicBezTo>
                    <a:pt x="24" y="0"/>
                    <a:pt x="25" y="7"/>
                    <a:pt x="25" y="17"/>
                  </a:cubicBezTo>
                  <a:lnTo>
                    <a:pt x="9" y="17"/>
                  </a:lnTo>
                  <a:close/>
                  <a:moveTo>
                    <a:pt x="16" y="12"/>
                  </a:moveTo>
                  <a:cubicBezTo>
                    <a:pt x="16" y="9"/>
                    <a:pt x="16" y="5"/>
                    <a:pt x="12"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5" name="Freeform 27"/>
            <p:cNvSpPr>
              <a:spLocks/>
            </p:cNvSpPr>
            <p:nvPr/>
          </p:nvSpPr>
          <p:spPr bwMode="gray">
            <a:xfrm>
              <a:off x="3263901" y="1855788"/>
              <a:ext cx="198438" cy="352425"/>
            </a:xfrm>
            <a:custGeom>
              <a:avLst/>
              <a:gdLst>
                <a:gd name="T0" fmla="*/ 0 w 125"/>
                <a:gd name="T1" fmla="*/ 2147483647 h 222"/>
                <a:gd name="T2" fmla="*/ 0 w 125"/>
                <a:gd name="T3" fmla="*/ 0 h 222"/>
                <a:gd name="T4" fmla="*/ 2147483647 w 125"/>
                <a:gd name="T5" fmla="*/ 0 h 222"/>
                <a:gd name="T6" fmla="*/ 2147483647 w 125"/>
                <a:gd name="T7" fmla="*/ 2147483647 h 222"/>
                <a:gd name="T8" fmla="*/ 2147483647 w 125"/>
                <a:gd name="T9" fmla="*/ 2147483647 h 222"/>
                <a:gd name="T10" fmla="*/ 2147483647 w 125"/>
                <a:gd name="T11" fmla="*/ 2147483647 h 222"/>
                <a:gd name="T12" fmla="*/ 2147483647 w 125"/>
                <a:gd name="T13" fmla="*/ 2147483647 h 222"/>
                <a:gd name="T14" fmla="*/ 2147483647 w 125"/>
                <a:gd name="T15" fmla="*/ 2147483647 h 222"/>
                <a:gd name="T16" fmla="*/ 2147483647 w 125"/>
                <a:gd name="T17" fmla="*/ 2147483647 h 222"/>
                <a:gd name="T18" fmla="*/ 2147483647 w 125"/>
                <a:gd name="T19" fmla="*/ 2147483647 h 222"/>
                <a:gd name="T20" fmla="*/ 2147483647 w 125"/>
                <a:gd name="T21" fmla="*/ 2147483647 h 222"/>
                <a:gd name="T22" fmla="*/ 2147483647 w 125"/>
                <a:gd name="T23" fmla="*/ 2147483647 h 222"/>
                <a:gd name="T24" fmla="*/ 0 w 125"/>
                <a:gd name="T25" fmla="*/ 2147483647 h 2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5" h="222">
                  <a:moveTo>
                    <a:pt x="0" y="222"/>
                  </a:moveTo>
                  <a:lnTo>
                    <a:pt x="0" y="0"/>
                  </a:lnTo>
                  <a:lnTo>
                    <a:pt x="125" y="0"/>
                  </a:lnTo>
                  <a:lnTo>
                    <a:pt x="125" y="32"/>
                  </a:lnTo>
                  <a:lnTo>
                    <a:pt x="47" y="32"/>
                  </a:lnTo>
                  <a:lnTo>
                    <a:pt x="47" y="90"/>
                  </a:lnTo>
                  <a:lnTo>
                    <a:pt x="114" y="90"/>
                  </a:lnTo>
                  <a:lnTo>
                    <a:pt x="114" y="122"/>
                  </a:lnTo>
                  <a:lnTo>
                    <a:pt x="47" y="122"/>
                  </a:lnTo>
                  <a:lnTo>
                    <a:pt x="47" y="190"/>
                  </a:lnTo>
                  <a:lnTo>
                    <a:pt x="125" y="190"/>
                  </a:lnTo>
                  <a:lnTo>
                    <a:pt x="125" y="222"/>
                  </a:lnTo>
                  <a:lnTo>
                    <a:pt x="0" y="2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6" name="Freeform 28"/>
            <p:cNvSpPr>
              <a:spLocks/>
            </p:cNvSpPr>
            <p:nvPr/>
          </p:nvSpPr>
          <p:spPr bwMode="gray">
            <a:xfrm>
              <a:off x="3503613" y="1957388"/>
              <a:ext cx="188913" cy="250825"/>
            </a:xfrm>
            <a:custGeom>
              <a:avLst/>
              <a:gdLst>
                <a:gd name="T0" fmla="*/ 2147483647 w 23"/>
                <a:gd name="T1" fmla="*/ 2147483647 h 30"/>
                <a:gd name="T2" fmla="*/ 2147483647 w 23"/>
                <a:gd name="T3" fmla="*/ 2147483647 h 30"/>
                <a:gd name="T4" fmla="*/ 2147483647 w 23"/>
                <a:gd name="T5" fmla="*/ 2147483647 h 30"/>
                <a:gd name="T6" fmla="*/ 2147483647 w 23"/>
                <a:gd name="T7" fmla="*/ 0 h 30"/>
                <a:gd name="T8" fmla="*/ 2147483647 w 23"/>
                <a:gd name="T9" fmla="*/ 2147483647 h 30"/>
                <a:gd name="T10" fmla="*/ 2147483647 w 23"/>
                <a:gd name="T11" fmla="*/ 2147483647 h 30"/>
                <a:gd name="T12" fmla="*/ 2147483647 w 23"/>
                <a:gd name="T13" fmla="*/ 2147483647 h 30"/>
                <a:gd name="T14" fmla="*/ 2147483647 w 23"/>
                <a:gd name="T15" fmla="*/ 2147483647 h 30"/>
                <a:gd name="T16" fmla="*/ 2147483647 w 23"/>
                <a:gd name="T17" fmla="*/ 2147483647 h 30"/>
                <a:gd name="T18" fmla="*/ 2147483647 w 23"/>
                <a:gd name="T19" fmla="*/ 2147483647 h 30"/>
                <a:gd name="T20" fmla="*/ 2147483647 w 23"/>
                <a:gd name="T21" fmla="*/ 2147483647 h 30"/>
                <a:gd name="T22" fmla="*/ 0 w 23"/>
                <a:gd name="T23" fmla="*/ 2147483647 h 30"/>
                <a:gd name="T24" fmla="*/ 0 w 23"/>
                <a:gd name="T25" fmla="*/ 2147483647 h 30"/>
                <a:gd name="T26" fmla="*/ 2147483647 w 23"/>
                <a:gd name="T27" fmla="*/ 2147483647 h 30"/>
                <a:gd name="T28" fmla="*/ 2147483647 w 23"/>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0">
                  <a:moveTo>
                    <a:pt x="9" y="4"/>
                  </a:moveTo>
                  <a:cubicBezTo>
                    <a:pt x="9" y="4"/>
                    <a:pt x="9" y="4"/>
                    <a:pt x="9" y="4"/>
                  </a:cubicBezTo>
                  <a:cubicBezTo>
                    <a:pt x="10" y="2"/>
                    <a:pt x="11" y="1"/>
                    <a:pt x="12" y="1"/>
                  </a:cubicBezTo>
                  <a:cubicBezTo>
                    <a:pt x="13" y="0"/>
                    <a:pt x="14" y="0"/>
                    <a:pt x="16" y="0"/>
                  </a:cubicBezTo>
                  <a:cubicBezTo>
                    <a:pt x="20" y="0"/>
                    <a:pt x="23" y="2"/>
                    <a:pt x="23" y="6"/>
                  </a:cubicBezTo>
                  <a:cubicBezTo>
                    <a:pt x="23" y="30"/>
                    <a:pt x="23" y="30"/>
                    <a:pt x="23" y="30"/>
                  </a:cubicBezTo>
                  <a:cubicBezTo>
                    <a:pt x="15" y="30"/>
                    <a:pt x="15" y="30"/>
                    <a:pt x="15" y="30"/>
                  </a:cubicBezTo>
                  <a:cubicBezTo>
                    <a:pt x="15" y="10"/>
                    <a:pt x="15" y="10"/>
                    <a:pt x="15" y="10"/>
                  </a:cubicBezTo>
                  <a:cubicBezTo>
                    <a:pt x="15" y="7"/>
                    <a:pt x="15" y="5"/>
                    <a:pt x="12" y="5"/>
                  </a:cubicBezTo>
                  <a:cubicBezTo>
                    <a:pt x="9" y="5"/>
                    <a:pt x="9" y="7"/>
                    <a:pt x="9" y="10"/>
                  </a:cubicBezTo>
                  <a:cubicBezTo>
                    <a:pt x="9" y="30"/>
                    <a:pt x="9" y="30"/>
                    <a:pt x="9" y="30"/>
                  </a:cubicBezTo>
                  <a:cubicBezTo>
                    <a:pt x="0" y="30"/>
                    <a:pt x="0" y="30"/>
                    <a:pt x="0" y="30"/>
                  </a:cubicBezTo>
                  <a:cubicBezTo>
                    <a:pt x="0" y="1"/>
                    <a:pt x="0" y="1"/>
                    <a:pt x="0" y="1"/>
                  </a:cubicBezTo>
                  <a:cubicBezTo>
                    <a:pt x="9" y="1"/>
                    <a:pt x="9" y="1"/>
                    <a:pt x="9" y="1"/>
                  </a:cubicBez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7" name="Freeform 29"/>
            <p:cNvSpPr>
              <a:spLocks noEditPoints="1"/>
            </p:cNvSpPr>
            <p:nvPr/>
          </p:nvSpPr>
          <p:spPr bwMode="gray">
            <a:xfrm>
              <a:off x="3741738" y="1957388"/>
              <a:ext cx="196850" cy="350838"/>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0 w 24"/>
                <a:gd name="T23" fmla="*/ 2147483647 h 42"/>
                <a:gd name="T24" fmla="*/ 2147483647 w 24"/>
                <a:gd name="T25" fmla="*/ 0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2147483647 w 24"/>
                <a:gd name="T43" fmla="*/ 214748364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42">
                  <a:moveTo>
                    <a:pt x="24" y="1"/>
                  </a:moveTo>
                  <a:cubicBezTo>
                    <a:pt x="24" y="32"/>
                    <a:pt x="24" y="32"/>
                    <a:pt x="24" y="32"/>
                  </a:cubicBezTo>
                  <a:cubicBezTo>
                    <a:pt x="24" y="34"/>
                    <a:pt x="24" y="42"/>
                    <a:pt x="13" y="42"/>
                  </a:cubicBezTo>
                  <a:cubicBezTo>
                    <a:pt x="6" y="42"/>
                    <a:pt x="1" y="40"/>
                    <a:pt x="1" y="33"/>
                  </a:cubicBezTo>
                  <a:cubicBezTo>
                    <a:pt x="9" y="33"/>
                    <a:pt x="9" y="33"/>
                    <a:pt x="9" y="33"/>
                  </a:cubicBezTo>
                  <a:cubicBezTo>
                    <a:pt x="9" y="34"/>
                    <a:pt x="9" y="35"/>
                    <a:pt x="10" y="36"/>
                  </a:cubicBezTo>
                  <a:cubicBezTo>
                    <a:pt x="10" y="37"/>
                    <a:pt x="11" y="37"/>
                    <a:pt x="12" y="37"/>
                  </a:cubicBezTo>
                  <a:cubicBezTo>
                    <a:pt x="15" y="37"/>
                    <a:pt x="16" y="35"/>
                    <a:pt x="16" y="32"/>
                  </a:cubicBezTo>
                  <a:cubicBezTo>
                    <a:pt x="16" y="27"/>
                    <a:pt x="16" y="27"/>
                    <a:pt x="16" y="27"/>
                  </a:cubicBezTo>
                  <a:cubicBezTo>
                    <a:pt x="15" y="27"/>
                    <a:pt x="15" y="27"/>
                    <a:pt x="15" y="27"/>
                  </a:cubicBezTo>
                  <a:cubicBezTo>
                    <a:pt x="14" y="29"/>
                    <a:pt x="12" y="30"/>
                    <a:pt x="9" y="30"/>
                  </a:cubicBezTo>
                  <a:cubicBezTo>
                    <a:pt x="0" y="30"/>
                    <a:pt x="0" y="22"/>
                    <a:pt x="0" y="15"/>
                  </a:cubicBezTo>
                  <a:cubicBezTo>
                    <a:pt x="0" y="8"/>
                    <a:pt x="0" y="0"/>
                    <a:pt x="9" y="0"/>
                  </a:cubicBezTo>
                  <a:cubicBezTo>
                    <a:pt x="12" y="0"/>
                    <a:pt x="15" y="1"/>
                    <a:pt x="16" y="4"/>
                  </a:cubicBezTo>
                  <a:cubicBezTo>
                    <a:pt x="16" y="4"/>
                    <a:pt x="16" y="4"/>
                    <a:pt x="16" y="4"/>
                  </a:cubicBezTo>
                  <a:cubicBezTo>
                    <a:pt x="16" y="1"/>
                    <a:pt x="16" y="1"/>
                    <a:pt x="16" y="1"/>
                  </a:cubicBezTo>
                  <a:lnTo>
                    <a:pt x="24" y="1"/>
                  </a:lnTo>
                  <a:close/>
                  <a:moveTo>
                    <a:pt x="12" y="25"/>
                  </a:moveTo>
                  <a:cubicBezTo>
                    <a:pt x="15" y="25"/>
                    <a:pt x="16" y="22"/>
                    <a:pt x="16" y="15"/>
                  </a:cubicBezTo>
                  <a:cubicBezTo>
                    <a:pt x="16" y="9"/>
                    <a:pt x="15" y="5"/>
                    <a:pt x="12" y="5"/>
                  </a:cubicBezTo>
                  <a:cubicBezTo>
                    <a:pt x="9" y="5"/>
                    <a:pt x="9" y="7"/>
                    <a:pt x="9" y="16"/>
                  </a:cubicBezTo>
                  <a:cubicBezTo>
                    <a:pt x="9" y="19"/>
                    <a:pt x="8" y="25"/>
                    <a:pt x="12"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8" name="Rectangle 30"/>
            <p:cNvSpPr>
              <a:spLocks noChangeArrowheads="1"/>
            </p:cNvSpPr>
            <p:nvPr/>
          </p:nvSpPr>
          <p:spPr bwMode="gray">
            <a:xfrm>
              <a:off x="3997326" y="1965326"/>
              <a:ext cx="73025" cy="2428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altLang="en-US">
                <a:solidFill>
                  <a:srgbClr val="5F5F5F"/>
                </a:solidFill>
                <a:cs typeface="Arial" charset="0"/>
              </a:endParaRPr>
            </a:p>
          </p:txBody>
        </p:sp>
        <p:sp>
          <p:nvSpPr>
            <p:cNvPr id="29" name="Freeform 31"/>
            <p:cNvSpPr>
              <a:spLocks/>
            </p:cNvSpPr>
            <p:nvPr/>
          </p:nvSpPr>
          <p:spPr bwMode="gray">
            <a:xfrm>
              <a:off x="4127501" y="1957388"/>
              <a:ext cx="190500" cy="250825"/>
            </a:xfrm>
            <a:custGeom>
              <a:avLst/>
              <a:gdLst>
                <a:gd name="T0" fmla="*/ 2147483647 w 23"/>
                <a:gd name="T1" fmla="*/ 2147483647 h 30"/>
                <a:gd name="T2" fmla="*/ 2147483647 w 23"/>
                <a:gd name="T3" fmla="*/ 2147483647 h 30"/>
                <a:gd name="T4" fmla="*/ 2147483647 w 23"/>
                <a:gd name="T5" fmla="*/ 2147483647 h 30"/>
                <a:gd name="T6" fmla="*/ 2147483647 w 23"/>
                <a:gd name="T7" fmla="*/ 0 h 30"/>
                <a:gd name="T8" fmla="*/ 2147483647 w 23"/>
                <a:gd name="T9" fmla="*/ 2147483647 h 30"/>
                <a:gd name="T10" fmla="*/ 2147483647 w 23"/>
                <a:gd name="T11" fmla="*/ 2147483647 h 30"/>
                <a:gd name="T12" fmla="*/ 2147483647 w 23"/>
                <a:gd name="T13" fmla="*/ 2147483647 h 30"/>
                <a:gd name="T14" fmla="*/ 2147483647 w 23"/>
                <a:gd name="T15" fmla="*/ 2147483647 h 30"/>
                <a:gd name="T16" fmla="*/ 2147483647 w 23"/>
                <a:gd name="T17" fmla="*/ 2147483647 h 30"/>
                <a:gd name="T18" fmla="*/ 2147483647 w 23"/>
                <a:gd name="T19" fmla="*/ 2147483647 h 30"/>
                <a:gd name="T20" fmla="*/ 2147483647 w 23"/>
                <a:gd name="T21" fmla="*/ 2147483647 h 30"/>
                <a:gd name="T22" fmla="*/ 0 w 23"/>
                <a:gd name="T23" fmla="*/ 2147483647 h 30"/>
                <a:gd name="T24" fmla="*/ 0 w 23"/>
                <a:gd name="T25" fmla="*/ 2147483647 h 30"/>
                <a:gd name="T26" fmla="*/ 2147483647 w 23"/>
                <a:gd name="T27" fmla="*/ 2147483647 h 30"/>
                <a:gd name="T28" fmla="*/ 2147483647 w 23"/>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0">
                  <a:moveTo>
                    <a:pt x="9" y="4"/>
                  </a:moveTo>
                  <a:cubicBezTo>
                    <a:pt x="9" y="4"/>
                    <a:pt x="9" y="4"/>
                    <a:pt x="9" y="4"/>
                  </a:cubicBezTo>
                  <a:cubicBezTo>
                    <a:pt x="9" y="2"/>
                    <a:pt x="10" y="1"/>
                    <a:pt x="12" y="1"/>
                  </a:cubicBezTo>
                  <a:cubicBezTo>
                    <a:pt x="13" y="0"/>
                    <a:pt x="14" y="0"/>
                    <a:pt x="16" y="0"/>
                  </a:cubicBezTo>
                  <a:cubicBezTo>
                    <a:pt x="20" y="0"/>
                    <a:pt x="23" y="2"/>
                    <a:pt x="23" y="6"/>
                  </a:cubicBezTo>
                  <a:cubicBezTo>
                    <a:pt x="23" y="30"/>
                    <a:pt x="23" y="30"/>
                    <a:pt x="23" y="30"/>
                  </a:cubicBezTo>
                  <a:cubicBezTo>
                    <a:pt x="15" y="30"/>
                    <a:pt x="15" y="30"/>
                    <a:pt x="15" y="30"/>
                  </a:cubicBezTo>
                  <a:cubicBezTo>
                    <a:pt x="15" y="10"/>
                    <a:pt x="15" y="10"/>
                    <a:pt x="15" y="10"/>
                  </a:cubicBezTo>
                  <a:cubicBezTo>
                    <a:pt x="15" y="7"/>
                    <a:pt x="14" y="5"/>
                    <a:pt x="12" y="5"/>
                  </a:cubicBezTo>
                  <a:cubicBezTo>
                    <a:pt x="9" y="5"/>
                    <a:pt x="9" y="7"/>
                    <a:pt x="9" y="10"/>
                  </a:cubicBezTo>
                  <a:cubicBezTo>
                    <a:pt x="9" y="30"/>
                    <a:pt x="9" y="30"/>
                    <a:pt x="9" y="30"/>
                  </a:cubicBezTo>
                  <a:cubicBezTo>
                    <a:pt x="0" y="30"/>
                    <a:pt x="0" y="30"/>
                    <a:pt x="0" y="30"/>
                  </a:cubicBezTo>
                  <a:cubicBezTo>
                    <a:pt x="0" y="1"/>
                    <a:pt x="0" y="1"/>
                    <a:pt x="0" y="1"/>
                  </a:cubicBezTo>
                  <a:cubicBezTo>
                    <a:pt x="9" y="1"/>
                    <a:pt x="9" y="1"/>
                    <a:pt x="9" y="1"/>
                  </a:cubicBez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0" name="Freeform 32"/>
            <p:cNvSpPr>
              <a:spLocks noEditPoints="1"/>
            </p:cNvSpPr>
            <p:nvPr/>
          </p:nvSpPr>
          <p:spPr bwMode="gray">
            <a:xfrm>
              <a:off x="4359276"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6" y="26"/>
                    <a:pt x="16" y="23"/>
                    <a:pt x="16" y="20"/>
                  </a:cubicBezTo>
                  <a:cubicBezTo>
                    <a:pt x="25" y="20"/>
                    <a:pt x="25" y="20"/>
                    <a:pt x="25" y="20"/>
                  </a:cubicBezTo>
                  <a:cubicBezTo>
                    <a:pt x="25" y="24"/>
                    <a:pt x="23" y="26"/>
                    <a:pt x="21" y="28"/>
                  </a:cubicBezTo>
                  <a:cubicBezTo>
                    <a:pt x="19" y="30"/>
                    <a:pt x="17" y="31"/>
                    <a:pt x="13" y="31"/>
                  </a:cubicBezTo>
                  <a:cubicBezTo>
                    <a:pt x="2" y="31"/>
                    <a:pt x="0" y="24"/>
                    <a:pt x="0" y="15"/>
                  </a:cubicBezTo>
                  <a:cubicBezTo>
                    <a:pt x="0" y="7"/>
                    <a:pt x="2" y="0"/>
                    <a:pt x="13" y="0"/>
                  </a:cubicBezTo>
                  <a:cubicBezTo>
                    <a:pt x="24" y="0"/>
                    <a:pt x="25" y="7"/>
                    <a:pt x="25" y="17"/>
                  </a:cubicBezTo>
                  <a:lnTo>
                    <a:pt x="9" y="17"/>
                  </a:lnTo>
                  <a:close/>
                  <a:moveTo>
                    <a:pt x="16" y="12"/>
                  </a:moveTo>
                  <a:cubicBezTo>
                    <a:pt x="16" y="9"/>
                    <a:pt x="17"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1" name="Freeform 33"/>
            <p:cNvSpPr>
              <a:spLocks noEditPoints="1"/>
            </p:cNvSpPr>
            <p:nvPr/>
          </p:nvSpPr>
          <p:spPr bwMode="gray">
            <a:xfrm>
              <a:off x="4597401"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5" y="26"/>
                    <a:pt x="16" y="23"/>
                    <a:pt x="16" y="20"/>
                  </a:cubicBezTo>
                  <a:cubicBezTo>
                    <a:pt x="25" y="20"/>
                    <a:pt x="25" y="20"/>
                    <a:pt x="25" y="20"/>
                  </a:cubicBezTo>
                  <a:cubicBezTo>
                    <a:pt x="24" y="24"/>
                    <a:pt x="23" y="26"/>
                    <a:pt x="21" y="28"/>
                  </a:cubicBezTo>
                  <a:cubicBezTo>
                    <a:pt x="19" y="30"/>
                    <a:pt x="16" y="31"/>
                    <a:pt x="13" y="31"/>
                  </a:cubicBezTo>
                  <a:cubicBezTo>
                    <a:pt x="2" y="31"/>
                    <a:pt x="0" y="24"/>
                    <a:pt x="0" y="15"/>
                  </a:cubicBezTo>
                  <a:cubicBezTo>
                    <a:pt x="0" y="7"/>
                    <a:pt x="2" y="0"/>
                    <a:pt x="13" y="0"/>
                  </a:cubicBezTo>
                  <a:cubicBezTo>
                    <a:pt x="24" y="0"/>
                    <a:pt x="25" y="7"/>
                    <a:pt x="25" y="17"/>
                  </a:cubicBezTo>
                  <a:lnTo>
                    <a:pt x="9" y="17"/>
                  </a:lnTo>
                  <a:close/>
                  <a:moveTo>
                    <a:pt x="16" y="12"/>
                  </a:moveTo>
                  <a:cubicBezTo>
                    <a:pt x="16" y="9"/>
                    <a:pt x="17"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2" name="Freeform 34"/>
            <p:cNvSpPr>
              <a:spLocks/>
            </p:cNvSpPr>
            <p:nvPr/>
          </p:nvSpPr>
          <p:spPr bwMode="gray">
            <a:xfrm>
              <a:off x="4843463" y="1957388"/>
              <a:ext cx="131763" cy="250825"/>
            </a:xfrm>
            <a:custGeom>
              <a:avLst/>
              <a:gdLst>
                <a:gd name="T0" fmla="*/ 2147483647 w 16"/>
                <a:gd name="T1" fmla="*/ 2147483647 h 30"/>
                <a:gd name="T2" fmla="*/ 2147483647 w 16"/>
                <a:gd name="T3" fmla="*/ 2147483647 h 30"/>
                <a:gd name="T4" fmla="*/ 2147483647 w 16"/>
                <a:gd name="T5" fmla="*/ 2147483647 h 30"/>
                <a:gd name="T6" fmla="*/ 2147483647 w 16"/>
                <a:gd name="T7" fmla="*/ 0 h 30"/>
                <a:gd name="T8" fmla="*/ 2147483647 w 16"/>
                <a:gd name="T9" fmla="*/ 2147483647 h 30"/>
                <a:gd name="T10" fmla="*/ 2147483647 w 16"/>
                <a:gd name="T11" fmla="*/ 2147483647 h 30"/>
                <a:gd name="T12" fmla="*/ 2147483647 w 16"/>
                <a:gd name="T13" fmla="*/ 2147483647 h 30"/>
                <a:gd name="T14" fmla="*/ 0 w 16"/>
                <a:gd name="T15" fmla="*/ 2147483647 h 30"/>
                <a:gd name="T16" fmla="*/ 0 w 16"/>
                <a:gd name="T17" fmla="*/ 2147483647 h 30"/>
                <a:gd name="T18" fmla="*/ 2147483647 w 16"/>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0">
                  <a:moveTo>
                    <a:pt x="8" y="1"/>
                  </a:moveTo>
                  <a:cubicBezTo>
                    <a:pt x="8" y="4"/>
                    <a:pt x="8" y="4"/>
                    <a:pt x="8" y="4"/>
                  </a:cubicBezTo>
                  <a:cubicBezTo>
                    <a:pt x="8" y="4"/>
                    <a:pt x="8" y="4"/>
                    <a:pt x="8" y="4"/>
                  </a:cubicBezTo>
                  <a:cubicBezTo>
                    <a:pt x="10" y="1"/>
                    <a:pt x="12" y="0"/>
                    <a:pt x="16" y="0"/>
                  </a:cubicBezTo>
                  <a:cubicBezTo>
                    <a:pt x="16" y="7"/>
                    <a:pt x="16" y="7"/>
                    <a:pt x="16"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3" name="Freeform 35"/>
            <p:cNvSpPr>
              <a:spLocks noEditPoints="1"/>
            </p:cNvSpPr>
            <p:nvPr/>
          </p:nvSpPr>
          <p:spPr bwMode="gray">
            <a:xfrm>
              <a:off x="4992688"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5" y="26"/>
                    <a:pt x="16" y="23"/>
                    <a:pt x="16" y="20"/>
                  </a:cubicBezTo>
                  <a:cubicBezTo>
                    <a:pt x="25" y="20"/>
                    <a:pt x="25" y="20"/>
                    <a:pt x="25" y="20"/>
                  </a:cubicBezTo>
                  <a:cubicBezTo>
                    <a:pt x="24" y="24"/>
                    <a:pt x="23" y="26"/>
                    <a:pt x="21" y="28"/>
                  </a:cubicBezTo>
                  <a:cubicBezTo>
                    <a:pt x="19" y="30"/>
                    <a:pt x="16" y="31"/>
                    <a:pt x="13" y="31"/>
                  </a:cubicBezTo>
                  <a:cubicBezTo>
                    <a:pt x="2" y="31"/>
                    <a:pt x="0" y="24"/>
                    <a:pt x="0" y="15"/>
                  </a:cubicBezTo>
                  <a:cubicBezTo>
                    <a:pt x="0" y="7"/>
                    <a:pt x="1" y="0"/>
                    <a:pt x="13" y="0"/>
                  </a:cubicBezTo>
                  <a:cubicBezTo>
                    <a:pt x="24" y="0"/>
                    <a:pt x="25" y="7"/>
                    <a:pt x="25" y="17"/>
                  </a:cubicBezTo>
                  <a:lnTo>
                    <a:pt x="9" y="17"/>
                  </a:lnTo>
                  <a:close/>
                  <a:moveTo>
                    <a:pt x="16" y="12"/>
                  </a:moveTo>
                  <a:cubicBezTo>
                    <a:pt x="16" y="9"/>
                    <a:pt x="16"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4" name="Freeform 36"/>
            <p:cNvSpPr>
              <a:spLocks noEditPoints="1"/>
            </p:cNvSpPr>
            <p:nvPr/>
          </p:nvSpPr>
          <p:spPr bwMode="gray">
            <a:xfrm>
              <a:off x="5230813" y="1855788"/>
              <a:ext cx="196850" cy="360363"/>
            </a:xfrm>
            <a:custGeom>
              <a:avLst/>
              <a:gdLst>
                <a:gd name="T0" fmla="*/ 2147483647 w 24"/>
                <a:gd name="T1" fmla="*/ 2147483647 h 43"/>
                <a:gd name="T2" fmla="*/ 2147483647 w 24"/>
                <a:gd name="T3" fmla="*/ 2147483647 h 43"/>
                <a:gd name="T4" fmla="*/ 2147483647 w 24"/>
                <a:gd name="T5" fmla="*/ 2147483647 h 43"/>
                <a:gd name="T6" fmla="*/ 2147483647 w 24"/>
                <a:gd name="T7" fmla="*/ 2147483647 h 43"/>
                <a:gd name="T8" fmla="*/ 0 w 24"/>
                <a:gd name="T9" fmla="*/ 2147483647 h 43"/>
                <a:gd name="T10" fmla="*/ 2147483647 w 24"/>
                <a:gd name="T11" fmla="*/ 2147483647 h 43"/>
                <a:gd name="T12" fmla="*/ 2147483647 w 24"/>
                <a:gd name="T13" fmla="*/ 2147483647 h 43"/>
                <a:gd name="T14" fmla="*/ 2147483647 w 24"/>
                <a:gd name="T15" fmla="*/ 2147483647 h 43"/>
                <a:gd name="T16" fmla="*/ 2147483647 w 24"/>
                <a:gd name="T17" fmla="*/ 0 h 43"/>
                <a:gd name="T18" fmla="*/ 2147483647 w 24"/>
                <a:gd name="T19" fmla="*/ 0 h 43"/>
                <a:gd name="T20" fmla="*/ 2147483647 w 24"/>
                <a:gd name="T21" fmla="*/ 2147483647 h 43"/>
                <a:gd name="T22" fmla="*/ 2147483647 w 24"/>
                <a:gd name="T23" fmla="*/ 2147483647 h 43"/>
                <a:gd name="T24" fmla="*/ 2147483647 w 24"/>
                <a:gd name="T25" fmla="*/ 2147483647 h 43"/>
                <a:gd name="T26" fmla="*/ 2147483647 w 24"/>
                <a:gd name="T27" fmla="*/ 2147483647 h 43"/>
                <a:gd name="T28" fmla="*/ 2147483647 w 24"/>
                <a:gd name="T29" fmla="*/ 2147483647 h 43"/>
                <a:gd name="T30" fmla="*/ 2147483647 w 24"/>
                <a:gd name="T31" fmla="*/ 2147483647 h 43"/>
                <a:gd name="T32" fmla="*/ 2147483647 w 24"/>
                <a:gd name="T33" fmla="*/ 2147483647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 h="43">
                  <a:moveTo>
                    <a:pt x="16" y="42"/>
                  </a:moveTo>
                  <a:cubicBezTo>
                    <a:pt x="16" y="39"/>
                    <a:pt x="16" y="39"/>
                    <a:pt x="16" y="39"/>
                  </a:cubicBezTo>
                  <a:cubicBezTo>
                    <a:pt x="16" y="39"/>
                    <a:pt x="16" y="39"/>
                    <a:pt x="16" y="39"/>
                  </a:cubicBezTo>
                  <a:cubicBezTo>
                    <a:pt x="14" y="42"/>
                    <a:pt x="12" y="43"/>
                    <a:pt x="9" y="43"/>
                  </a:cubicBezTo>
                  <a:cubicBezTo>
                    <a:pt x="0" y="43"/>
                    <a:pt x="0" y="33"/>
                    <a:pt x="0" y="27"/>
                  </a:cubicBezTo>
                  <a:cubicBezTo>
                    <a:pt x="0" y="21"/>
                    <a:pt x="0" y="12"/>
                    <a:pt x="9" y="12"/>
                  </a:cubicBezTo>
                  <a:cubicBezTo>
                    <a:pt x="12" y="12"/>
                    <a:pt x="14" y="13"/>
                    <a:pt x="15" y="15"/>
                  </a:cubicBezTo>
                  <a:cubicBezTo>
                    <a:pt x="15" y="15"/>
                    <a:pt x="15" y="15"/>
                    <a:pt x="15" y="15"/>
                  </a:cubicBezTo>
                  <a:cubicBezTo>
                    <a:pt x="15" y="0"/>
                    <a:pt x="15" y="0"/>
                    <a:pt x="15" y="0"/>
                  </a:cubicBezTo>
                  <a:cubicBezTo>
                    <a:pt x="24" y="0"/>
                    <a:pt x="24" y="0"/>
                    <a:pt x="24" y="0"/>
                  </a:cubicBezTo>
                  <a:cubicBezTo>
                    <a:pt x="24" y="42"/>
                    <a:pt x="24" y="42"/>
                    <a:pt x="24" y="42"/>
                  </a:cubicBezTo>
                  <a:lnTo>
                    <a:pt x="16" y="42"/>
                  </a:lnTo>
                  <a:close/>
                  <a:moveTo>
                    <a:pt x="15" y="27"/>
                  </a:moveTo>
                  <a:cubicBezTo>
                    <a:pt x="15" y="21"/>
                    <a:pt x="16" y="17"/>
                    <a:pt x="12" y="17"/>
                  </a:cubicBezTo>
                  <a:cubicBezTo>
                    <a:pt x="8" y="17"/>
                    <a:pt x="9" y="21"/>
                    <a:pt x="9" y="27"/>
                  </a:cubicBezTo>
                  <a:cubicBezTo>
                    <a:pt x="9" y="35"/>
                    <a:pt x="9" y="38"/>
                    <a:pt x="12" y="38"/>
                  </a:cubicBezTo>
                  <a:cubicBezTo>
                    <a:pt x="15" y="38"/>
                    <a:pt x="15" y="35"/>
                    <a:pt x="15" y="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5" name="Freeform 37"/>
            <p:cNvSpPr>
              <a:spLocks/>
            </p:cNvSpPr>
            <p:nvPr/>
          </p:nvSpPr>
          <p:spPr bwMode="gray">
            <a:xfrm>
              <a:off x="5584826" y="1889125"/>
              <a:ext cx="131763" cy="327025"/>
            </a:xfrm>
            <a:custGeom>
              <a:avLst/>
              <a:gdLst>
                <a:gd name="T0" fmla="*/ 0 w 16"/>
                <a:gd name="T1" fmla="*/ 2147483647 h 39"/>
                <a:gd name="T2" fmla="*/ 2147483647 w 16"/>
                <a:gd name="T3" fmla="*/ 2147483647 h 39"/>
                <a:gd name="T4" fmla="*/ 2147483647 w 16"/>
                <a:gd name="T5" fmla="*/ 2147483647 h 39"/>
                <a:gd name="T6" fmla="*/ 2147483647 w 16"/>
                <a:gd name="T7" fmla="*/ 0 h 39"/>
                <a:gd name="T8" fmla="*/ 2147483647 w 16"/>
                <a:gd name="T9" fmla="*/ 2147483647 h 39"/>
                <a:gd name="T10" fmla="*/ 2147483647 w 16"/>
                <a:gd name="T11" fmla="*/ 2147483647 h 39"/>
                <a:gd name="T12" fmla="*/ 2147483647 w 16"/>
                <a:gd name="T13" fmla="*/ 2147483647 h 39"/>
                <a:gd name="T14" fmla="*/ 2147483647 w 16"/>
                <a:gd name="T15" fmla="*/ 2147483647 h 39"/>
                <a:gd name="T16" fmla="*/ 2147483647 w 16"/>
                <a:gd name="T17" fmla="*/ 2147483647 h 39"/>
                <a:gd name="T18" fmla="*/ 2147483647 w 16"/>
                <a:gd name="T19" fmla="*/ 2147483647 h 39"/>
                <a:gd name="T20" fmla="*/ 2147483647 w 16"/>
                <a:gd name="T21" fmla="*/ 2147483647 h 39"/>
                <a:gd name="T22" fmla="*/ 2147483647 w 16"/>
                <a:gd name="T23" fmla="*/ 2147483647 h 39"/>
                <a:gd name="T24" fmla="*/ 2147483647 w 16"/>
                <a:gd name="T25" fmla="*/ 2147483647 h 39"/>
                <a:gd name="T26" fmla="*/ 2147483647 w 16"/>
                <a:gd name="T27" fmla="*/ 2147483647 h 39"/>
                <a:gd name="T28" fmla="*/ 2147483647 w 16"/>
                <a:gd name="T29" fmla="*/ 2147483647 h 39"/>
                <a:gd name="T30" fmla="*/ 0 w 16"/>
                <a:gd name="T31" fmla="*/ 2147483647 h 39"/>
                <a:gd name="T32" fmla="*/ 0 w 16"/>
                <a:gd name="T33" fmla="*/ 2147483647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 h="39">
                  <a:moveTo>
                    <a:pt x="0" y="9"/>
                  </a:moveTo>
                  <a:cubicBezTo>
                    <a:pt x="4" y="9"/>
                    <a:pt x="4" y="9"/>
                    <a:pt x="4" y="9"/>
                  </a:cubicBezTo>
                  <a:cubicBezTo>
                    <a:pt x="4" y="4"/>
                    <a:pt x="4" y="4"/>
                    <a:pt x="4" y="4"/>
                  </a:cubicBezTo>
                  <a:cubicBezTo>
                    <a:pt x="12" y="0"/>
                    <a:pt x="12" y="0"/>
                    <a:pt x="12" y="0"/>
                  </a:cubicBezTo>
                  <a:cubicBezTo>
                    <a:pt x="12" y="9"/>
                    <a:pt x="12" y="9"/>
                    <a:pt x="12" y="9"/>
                  </a:cubicBezTo>
                  <a:cubicBezTo>
                    <a:pt x="16" y="9"/>
                    <a:pt x="16" y="9"/>
                    <a:pt x="16" y="9"/>
                  </a:cubicBezTo>
                  <a:cubicBezTo>
                    <a:pt x="16" y="14"/>
                    <a:pt x="16" y="14"/>
                    <a:pt x="16" y="14"/>
                  </a:cubicBezTo>
                  <a:cubicBezTo>
                    <a:pt x="12" y="14"/>
                    <a:pt x="12" y="14"/>
                    <a:pt x="12" y="14"/>
                  </a:cubicBezTo>
                  <a:cubicBezTo>
                    <a:pt x="12" y="30"/>
                    <a:pt x="12" y="30"/>
                    <a:pt x="12" y="30"/>
                  </a:cubicBezTo>
                  <a:cubicBezTo>
                    <a:pt x="12" y="32"/>
                    <a:pt x="12" y="33"/>
                    <a:pt x="15" y="33"/>
                  </a:cubicBezTo>
                  <a:cubicBezTo>
                    <a:pt x="15" y="33"/>
                    <a:pt x="16" y="33"/>
                    <a:pt x="16" y="33"/>
                  </a:cubicBezTo>
                  <a:cubicBezTo>
                    <a:pt x="16" y="38"/>
                    <a:pt x="16" y="38"/>
                    <a:pt x="16" y="38"/>
                  </a:cubicBezTo>
                  <a:cubicBezTo>
                    <a:pt x="15" y="39"/>
                    <a:pt x="14" y="39"/>
                    <a:pt x="12" y="39"/>
                  </a:cubicBezTo>
                  <a:cubicBezTo>
                    <a:pt x="4" y="39"/>
                    <a:pt x="4" y="34"/>
                    <a:pt x="4" y="32"/>
                  </a:cubicBezTo>
                  <a:cubicBezTo>
                    <a:pt x="4" y="14"/>
                    <a:pt x="4" y="14"/>
                    <a:pt x="4" y="14"/>
                  </a:cubicBezTo>
                  <a:cubicBezTo>
                    <a:pt x="0" y="14"/>
                    <a:pt x="0" y="14"/>
                    <a:pt x="0" y="14"/>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6" name="Freeform 38"/>
            <p:cNvSpPr>
              <a:spLocks noEditPoints="1"/>
            </p:cNvSpPr>
            <p:nvPr/>
          </p:nvSpPr>
          <p:spPr bwMode="gray">
            <a:xfrm>
              <a:off x="5740401" y="1957388"/>
              <a:ext cx="206375" cy="258763"/>
            </a:xfrm>
            <a:custGeom>
              <a:avLst/>
              <a:gdLst>
                <a:gd name="T0" fmla="*/ 0 w 25"/>
                <a:gd name="T1" fmla="*/ 2147483647 h 31"/>
                <a:gd name="T2" fmla="*/ 2147483647 w 25"/>
                <a:gd name="T3" fmla="*/ 0 h 31"/>
                <a:gd name="T4" fmla="*/ 2147483647 w 25"/>
                <a:gd name="T5" fmla="*/ 2147483647 h 31"/>
                <a:gd name="T6" fmla="*/ 2147483647 w 25"/>
                <a:gd name="T7" fmla="*/ 2147483647 h 31"/>
                <a:gd name="T8" fmla="*/ 0 w 25"/>
                <a:gd name="T9" fmla="*/ 2147483647 h 31"/>
                <a:gd name="T10" fmla="*/ 2147483647 w 25"/>
                <a:gd name="T11" fmla="*/ 2147483647 h 31"/>
                <a:gd name="T12" fmla="*/ 2147483647 w 25"/>
                <a:gd name="T13" fmla="*/ 2147483647 h 31"/>
                <a:gd name="T14" fmla="*/ 2147483647 w 25"/>
                <a:gd name="T15" fmla="*/ 2147483647 h 31"/>
                <a:gd name="T16" fmla="*/ 2147483647 w 25"/>
                <a:gd name="T17" fmla="*/ 2147483647 h 31"/>
                <a:gd name="T18" fmla="*/ 2147483647 w 25"/>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31">
                  <a:moveTo>
                    <a:pt x="0" y="15"/>
                  </a:moveTo>
                  <a:cubicBezTo>
                    <a:pt x="0" y="7"/>
                    <a:pt x="1" y="0"/>
                    <a:pt x="13" y="0"/>
                  </a:cubicBezTo>
                  <a:cubicBezTo>
                    <a:pt x="24" y="0"/>
                    <a:pt x="25" y="7"/>
                    <a:pt x="25" y="15"/>
                  </a:cubicBezTo>
                  <a:cubicBezTo>
                    <a:pt x="25" y="24"/>
                    <a:pt x="23" y="31"/>
                    <a:pt x="13" y="31"/>
                  </a:cubicBezTo>
                  <a:cubicBezTo>
                    <a:pt x="2" y="31"/>
                    <a:pt x="0" y="24"/>
                    <a:pt x="0" y="15"/>
                  </a:cubicBezTo>
                  <a:close/>
                  <a:moveTo>
                    <a:pt x="16" y="15"/>
                  </a:moveTo>
                  <a:cubicBezTo>
                    <a:pt x="16" y="8"/>
                    <a:pt x="16" y="5"/>
                    <a:pt x="13" y="5"/>
                  </a:cubicBezTo>
                  <a:cubicBezTo>
                    <a:pt x="9" y="5"/>
                    <a:pt x="9" y="8"/>
                    <a:pt x="9" y="15"/>
                  </a:cubicBezTo>
                  <a:cubicBezTo>
                    <a:pt x="9" y="24"/>
                    <a:pt x="9" y="26"/>
                    <a:pt x="13" y="26"/>
                  </a:cubicBezTo>
                  <a:cubicBezTo>
                    <a:pt x="16"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7" name="Freeform 39"/>
            <p:cNvSpPr>
              <a:spLocks/>
            </p:cNvSpPr>
            <p:nvPr/>
          </p:nvSpPr>
          <p:spPr bwMode="gray">
            <a:xfrm>
              <a:off x="6069013" y="1855788"/>
              <a:ext cx="436563" cy="352425"/>
            </a:xfrm>
            <a:custGeom>
              <a:avLst/>
              <a:gdLst>
                <a:gd name="T0" fmla="*/ 0 w 275"/>
                <a:gd name="T1" fmla="*/ 0 h 222"/>
                <a:gd name="T2" fmla="*/ 2147483647 w 275"/>
                <a:gd name="T3" fmla="*/ 0 h 222"/>
                <a:gd name="T4" fmla="*/ 2147483647 w 275"/>
                <a:gd name="T5" fmla="*/ 2147483647 h 222"/>
                <a:gd name="T6" fmla="*/ 2147483647 w 275"/>
                <a:gd name="T7" fmla="*/ 2147483647 h 222"/>
                <a:gd name="T8" fmla="*/ 2147483647 w 275"/>
                <a:gd name="T9" fmla="*/ 0 h 222"/>
                <a:gd name="T10" fmla="*/ 2147483647 w 275"/>
                <a:gd name="T11" fmla="*/ 0 h 222"/>
                <a:gd name="T12" fmla="*/ 2147483647 w 275"/>
                <a:gd name="T13" fmla="*/ 2147483647 h 222"/>
                <a:gd name="T14" fmla="*/ 2147483647 w 275"/>
                <a:gd name="T15" fmla="*/ 2147483647 h 222"/>
                <a:gd name="T16" fmla="*/ 2147483647 w 275"/>
                <a:gd name="T17" fmla="*/ 0 h 222"/>
                <a:gd name="T18" fmla="*/ 2147483647 w 275"/>
                <a:gd name="T19" fmla="*/ 0 h 222"/>
                <a:gd name="T20" fmla="*/ 2147483647 w 275"/>
                <a:gd name="T21" fmla="*/ 2147483647 h 222"/>
                <a:gd name="T22" fmla="*/ 2147483647 w 275"/>
                <a:gd name="T23" fmla="*/ 2147483647 h 222"/>
                <a:gd name="T24" fmla="*/ 2147483647 w 275"/>
                <a:gd name="T25" fmla="*/ 2147483647 h 222"/>
                <a:gd name="T26" fmla="*/ 2147483647 w 275"/>
                <a:gd name="T27" fmla="*/ 2147483647 h 222"/>
                <a:gd name="T28" fmla="*/ 2147483647 w 275"/>
                <a:gd name="T29" fmla="*/ 2147483647 h 222"/>
                <a:gd name="T30" fmla="*/ 2147483647 w 275"/>
                <a:gd name="T31" fmla="*/ 2147483647 h 222"/>
                <a:gd name="T32" fmla="*/ 0 w 275"/>
                <a:gd name="T33" fmla="*/ 0 h 2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75" h="222">
                  <a:moveTo>
                    <a:pt x="0" y="0"/>
                  </a:moveTo>
                  <a:lnTo>
                    <a:pt x="52" y="0"/>
                  </a:lnTo>
                  <a:lnTo>
                    <a:pt x="78" y="159"/>
                  </a:lnTo>
                  <a:lnTo>
                    <a:pt x="114" y="0"/>
                  </a:lnTo>
                  <a:lnTo>
                    <a:pt x="171" y="0"/>
                  </a:lnTo>
                  <a:lnTo>
                    <a:pt x="203" y="159"/>
                  </a:lnTo>
                  <a:lnTo>
                    <a:pt x="234" y="0"/>
                  </a:lnTo>
                  <a:lnTo>
                    <a:pt x="275" y="0"/>
                  </a:lnTo>
                  <a:lnTo>
                    <a:pt x="228" y="222"/>
                  </a:lnTo>
                  <a:lnTo>
                    <a:pt x="177" y="222"/>
                  </a:lnTo>
                  <a:lnTo>
                    <a:pt x="140" y="58"/>
                  </a:lnTo>
                  <a:lnTo>
                    <a:pt x="104" y="222"/>
                  </a:lnTo>
                  <a:lnTo>
                    <a:pt x="52" y="22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8" name="Freeform 40"/>
            <p:cNvSpPr>
              <a:spLocks noEditPoints="1"/>
            </p:cNvSpPr>
            <p:nvPr/>
          </p:nvSpPr>
          <p:spPr bwMode="gray">
            <a:xfrm>
              <a:off x="6513513" y="1957388"/>
              <a:ext cx="198438" cy="258763"/>
            </a:xfrm>
            <a:custGeom>
              <a:avLst/>
              <a:gdLst>
                <a:gd name="T0" fmla="*/ 0 w 24"/>
                <a:gd name="T1" fmla="*/ 2147483647 h 31"/>
                <a:gd name="T2" fmla="*/ 2147483647 w 24"/>
                <a:gd name="T3" fmla="*/ 0 h 31"/>
                <a:gd name="T4" fmla="*/ 2147483647 w 24"/>
                <a:gd name="T5" fmla="*/ 2147483647 h 31"/>
                <a:gd name="T6" fmla="*/ 2147483647 w 24"/>
                <a:gd name="T7" fmla="*/ 2147483647 h 31"/>
                <a:gd name="T8" fmla="*/ 0 w 24"/>
                <a:gd name="T9" fmla="*/ 2147483647 h 31"/>
                <a:gd name="T10" fmla="*/ 2147483647 w 24"/>
                <a:gd name="T11" fmla="*/ 2147483647 h 31"/>
                <a:gd name="T12" fmla="*/ 2147483647 w 24"/>
                <a:gd name="T13" fmla="*/ 2147483647 h 31"/>
                <a:gd name="T14" fmla="*/ 2147483647 w 24"/>
                <a:gd name="T15" fmla="*/ 2147483647 h 31"/>
                <a:gd name="T16" fmla="*/ 2147483647 w 24"/>
                <a:gd name="T17" fmla="*/ 2147483647 h 31"/>
                <a:gd name="T18" fmla="*/ 2147483647 w 24"/>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1">
                  <a:moveTo>
                    <a:pt x="0" y="15"/>
                  </a:moveTo>
                  <a:cubicBezTo>
                    <a:pt x="0" y="7"/>
                    <a:pt x="1" y="0"/>
                    <a:pt x="12" y="0"/>
                  </a:cubicBezTo>
                  <a:cubicBezTo>
                    <a:pt x="23" y="0"/>
                    <a:pt x="24" y="7"/>
                    <a:pt x="24" y="15"/>
                  </a:cubicBezTo>
                  <a:cubicBezTo>
                    <a:pt x="24" y="24"/>
                    <a:pt x="23" y="31"/>
                    <a:pt x="12" y="31"/>
                  </a:cubicBezTo>
                  <a:cubicBezTo>
                    <a:pt x="1" y="31"/>
                    <a:pt x="0" y="24"/>
                    <a:pt x="0" y="15"/>
                  </a:cubicBezTo>
                  <a:close/>
                  <a:moveTo>
                    <a:pt x="16" y="15"/>
                  </a:moveTo>
                  <a:cubicBezTo>
                    <a:pt x="16" y="8"/>
                    <a:pt x="15" y="5"/>
                    <a:pt x="12" y="5"/>
                  </a:cubicBezTo>
                  <a:cubicBezTo>
                    <a:pt x="8" y="5"/>
                    <a:pt x="8" y="8"/>
                    <a:pt x="8" y="15"/>
                  </a:cubicBezTo>
                  <a:cubicBezTo>
                    <a:pt x="8" y="24"/>
                    <a:pt x="9" y="26"/>
                    <a:pt x="12" y="26"/>
                  </a:cubicBezTo>
                  <a:cubicBezTo>
                    <a:pt x="15"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9" name="Freeform 41"/>
            <p:cNvSpPr>
              <a:spLocks/>
            </p:cNvSpPr>
            <p:nvPr/>
          </p:nvSpPr>
          <p:spPr bwMode="gray">
            <a:xfrm>
              <a:off x="6761163" y="1957388"/>
              <a:ext cx="131763" cy="250825"/>
            </a:xfrm>
            <a:custGeom>
              <a:avLst/>
              <a:gdLst>
                <a:gd name="T0" fmla="*/ 2147483647 w 16"/>
                <a:gd name="T1" fmla="*/ 2147483647 h 30"/>
                <a:gd name="T2" fmla="*/ 2147483647 w 16"/>
                <a:gd name="T3" fmla="*/ 2147483647 h 30"/>
                <a:gd name="T4" fmla="*/ 2147483647 w 16"/>
                <a:gd name="T5" fmla="*/ 2147483647 h 30"/>
                <a:gd name="T6" fmla="*/ 2147483647 w 16"/>
                <a:gd name="T7" fmla="*/ 0 h 30"/>
                <a:gd name="T8" fmla="*/ 2147483647 w 16"/>
                <a:gd name="T9" fmla="*/ 2147483647 h 30"/>
                <a:gd name="T10" fmla="*/ 2147483647 w 16"/>
                <a:gd name="T11" fmla="*/ 2147483647 h 30"/>
                <a:gd name="T12" fmla="*/ 2147483647 w 16"/>
                <a:gd name="T13" fmla="*/ 2147483647 h 30"/>
                <a:gd name="T14" fmla="*/ 0 w 16"/>
                <a:gd name="T15" fmla="*/ 2147483647 h 30"/>
                <a:gd name="T16" fmla="*/ 0 w 16"/>
                <a:gd name="T17" fmla="*/ 2147483647 h 30"/>
                <a:gd name="T18" fmla="*/ 2147483647 w 16"/>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0">
                  <a:moveTo>
                    <a:pt x="8" y="1"/>
                  </a:moveTo>
                  <a:cubicBezTo>
                    <a:pt x="8" y="4"/>
                    <a:pt x="8" y="4"/>
                    <a:pt x="8" y="4"/>
                  </a:cubicBezTo>
                  <a:cubicBezTo>
                    <a:pt x="8" y="4"/>
                    <a:pt x="8" y="4"/>
                    <a:pt x="8" y="4"/>
                  </a:cubicBezTo>
                  <a:cubicBezTo>
                    <a:pt x="10" y="1"/>
                    <a:pt x="12" y="0"/>
                    <a:pt x="16" y="0"/>
                  </a:cubicBezTo>
                  <a:cubicBezTo>
                    <a:pt x="16" y="7"/>
                    <a:pt x="16" y="7"/>
                    <a:pt x="16"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0" name="Freeform 42"/>
            <p:cNvSpPr>
              <a:spLocks/>
            </p:cNvSpPr>
            <p:nvPr/>
          </p:nvSpPr>
          <p:spPr bwMode="gray">
            <a:xfrm>
              <a:off x="6924676" y="1855788"/>
              <a:ext cx="206375" cy="352425"/>
            </a:xfrm>
            <a:custGeom>
              <a:avLst/>
              <a:gdLst>
                <a:gd name="T0" fmla="*/ 0 w 130"/>
                <a:gd name="T1" fmla="*/ 2147483647 h 222"/>
                <a:gd name="T2" fmla="*/ 0 w 130"/>
                <a:gd name="T3" fmla="*/ 0 h 222"/>
                <a:gd name="T4" fmla="*/ 2147483647 w 130"/>
                <a:gd name="T5" fmla="*/ 0 h 222"/>
                <a:gd name="T6" fmla="*/ 2147483647 w 130"/>
                <a:gd name="T7" fmla="*/ 2147483647 h 222"/>
                <a:gd name="T8" fmla="*/ 2147483647 w 130"/>
                <a:gd name="T9" fmla="*/ 2147483647 h 222"/>
                <a:gd name="T10" fmla="*/ 2147483647 w 130"/>
                <a:gd name="T11" fmla="*/ 2147483647 h 222"/>
                <a:gd name="T12" fmla="*/ 2147483647 w 130"/>
                <a:gd name="T13" fmla="*/ 2147483647 h 222"/>
                <a:gd name="T14" fmla="*/ 2147483647 w 130"/>
                <a:gd name="T15" fmla="*/ 2147483647 h 222"/>
                <a:gd name="T16" fmla="*/ 2147483647 w 130"/>
                <a:gd name="T17" fmla="*/ 2147483647 h 222"/>
                <a:gd name="T18" fmla="*/ 2147483647 w 130"/>
                <a:gd name="T19" fmla="*/ 2147483647 h 222"/>
                <a:gd name="T20" fmla="*/ 2147483647 w 130"/>
                <a:gd name="T21" fmla="*/ 2147483647 h 222"/>
                <a:gd name="T22" fmla="*/ 2147483647 w 130"/>
                <a:gd name="T23" fmla="*/ 2147483647 h 222"/>
                <a:gd name="T24" fmla="*/ 2147483647 w 130"/>
                <a:gd name="T25" fmla="*/ 2147483647 h 222"/>
                <a:gd name="T26" fmla="*/ 0 w 130"/>
                <a:gd name="T27" fmla="*/ 2147483647 h 2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222">
                  <a:moveTo>
                    <a:pt x="0" y="222"/>
                  </a:moveTo>
                  <a:lnTo>
                    <a:pt x="0" y="0"/>
                  </a:lnTo>
                  <a:lnTo>
                    <a:pt x="42" y="0"/>
                  </a:lnTo>
                  <a:lnTo>
                    <a:pt x="42" y="132"/>
                  </a:lnTo>
                  <a:lnTo>
                    <a:pt x="83" y="69"/>
                  </a:lnTo>
                  <a:lnTo>
                    <a:pt x="125" y="69"/>
                  </a:lnTo>
                  <a:lnTo>
                    <a:pt x="83" y="137"/>
                  </a:lnTo>
                  <a:lnTo>
                    <a:pt x="130" y="222"/>
                  </a:lnTo>
                  <a:lnTo>
                    <a:pt x="83" y="222"/>
                  </a:lnTo>
                  <a:lnTo>
                    <a:pt x="42" y="137"/>
                  </a:lnTo>
                  <a:lnTo>
                    <a:pt x="42" y="222"/>
                  </a:lnTo>
                  <a:lnTo>
                    <a:pt x="0" y="2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1" name="Freeform 43"/>
            <p:cNvSpPr>
              <a:spLocks/>
            </p:cNvSpPr>
            <p:nvPr/>
          </p:nvSpPr>
          <p:spPr bwMode="gray">
            <a:xfrm>
              <a:off x="7229476" y="1855788"/>
              <a:ext cx="238125" cy="352425"/>
            </a:xfrm>
            <a:custGeom>
              <a:avLst/>
              <a:gdLst>
                <a:gd name="T0" fmla="*/ 2147483647 w 150"/>
                <a:gd name="T1" fmla="*/ 0 h 222"/>
                <a:gd name="T2" fmla="*/ 2147483647 w 150"/>
                <a:gd name="T3" fmla="*/ 2147483647 h 222"/>
                <a:gd name="T4" fmla="*/ 2147483647 w 150"/>
                <a:gd name="T5" fmla="*/ 2147483647 h 222"/>
                <a:gd name="T6" fmla="*/ 2147483647 w 150"/>
                <a:gd name="T7" fmla="*/ 2147483647 h 222"/>
                <a:gd name="T8" fmla="*/ 2147483647 w 150"/>
                <a:gd name="T9" fmla="*/ 2147483647 h 222"/>
                <a:gd name="T10" fmla="*/ 2147483647 w 150"/>
                <a:gd name="T11" fmla="*/ 2147483647 h 222"/>
                <a:gd name="T12" fmla="*/ 0 w 150"/>
                <a:gd name="T13" fmla="*/ 2147483647 h 222"/>
                <a:gd name="T14" fmla="*/ 0 w 150"/>
                <a:gd name="T15" fmla="*/ 0 h 222"/>
                <a:gd name="T16" fmla="*/ 2147483647 w 150"/>
                <a:gd name="T17" fmla="*/ 0 h 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0" h="222">
                  <a:moveTo>
                    <a:pt x="150" y="0"/>
                  </a:moveTo>
                  <a:lnTo>
                    <a:pt x="150" y="37"/>
                  </a:lnTo>
                  <a:lnTo>
                    <a:pt x="99" y="37"/>
                  </a:lnTo>
                  <a:lnTo>
                    <a:pt x="99" y="222"/>
                  </a:lnTo>
                  <a:lnTo>
                    <a:pt x="52" y="222"/>
                  </a:lnTo>
                  <a:lnTo>
                    <a:pt x="52" y="37"/>
                  </a:lnTo>
                  <a:lnTo>
                    <a:pt x="0" y="37"/>
                  </a:lnTo>
                  <a:lnTo>
                    <a:pt x="0" y="0"/>
                  </a:lnTo>
                  <a:lnTo>
                    <a:pt x="1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2" name="Freeform 44"/>
            <p:cNvSpPr>
              <a:spLocks noEditPoints="1"/>
            </p:cNvSpPr>
            <p:nvPr/>
          </p:nvSpPr>
          <p:spPr bwMode="gray">
            <a:xfrm>
              <a:off x="7443788" y="1957388"/>
              <a:ext cx="196850" cy="258763"/>
            </a:xfrm>
            <a:custGeom>
              <a:avLst/>
              <a:gdLst>
                <a:gd name="T0" fmla="*/ 0 w 24"/>
                <a:gd name="T1" fmla="*/ 2147483647 h 31"/>
                <a:gd name="T2" fmla="*/ 2147483647 w 24"/>
                <a:gd name="T3" fmla="*/ 0 h 31"/>
                <a:gd name="T4" fmla="*/ 2147483647 w 24"/>
                <a:gd name="T5" fmla="*/ 2147483647 h 31"/>
                <a:gd name="T6" fmla="*/ 2147483647 w 24"/>
                <a:gd name="T7" fmla="*/ 2147483647 h 31"/>
                <a:gd name="T8" fmla="*/ 0 w 24"/>
                <a:gd name="T9" fmla="*/ 2147483647 h 31"/>
                <a:gd name="T10" fmla="*/ 2147483647 w 24"/>
                <a:gd name="T11" fmla="*/ 2147483647 h 31"/>
                <a:gd name="T12" fmla="*/ 2147483647 w 24"/>
                <a:gd name="T13" fmla="*/ 2147483647 h 31"/>
                <a:gd name="T14" fmla="*/ 2147483647 w 24"/>
                <a:gd name="T15" fmla="*/ 2147483647 h 31"/>
                <a:gd name="T16" fmla="*/ 2147483647 w 24"/>
                <a:gd name="T17" fmla="*/ 2147483647 h 31"/>
                <a:gd name="T18" fmla="*/ 2147483647 w 24"/>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1">
                  <a:moveTo>
                    <a:pt x="0" y="15"/>
                  </a:moveTo>
                  <a:cubicBezTo>
                    <a:pt x="0" y="7"/>
                    <a:pt x="1" y="0"/>
                    <a:pt x="12" y="0"/>
                  </a:cubicBezTo>
                  <a:cubicBezTo>
                    <a:pt x="23" y="0"/>
                    <a:pt x="24" y="7"/>
                    <a:pt x="24" y="15"/>
                  </a:cubicBezTo>
                  <a:cubicBezTo>
                    <a:pt x="24" y="24"/>
                    <a:pt x="23" y="31"/>
                    <a:pt x="12" y="31"/>
                  </a:cubicBezTo>
                  <a:cubicBezTo>
                    <a:pt x="1" y="31"/>
                    <a:pt x="0" y="24"/>
                    <a:pt x="0" y="15"/>
                  </a:cubicBezTo>
                  <a:close/>
                  <a:moveTo>
                    <a:pt x="16" y="15"/>
                  </a:moveTo>
                  <a:cubicBezTo>
                    <a:pt x="16" y="8"/>
                    <a:pt x="16" y="5"/>
                    <a:pt x="12" y="5"/>
                  </a:cubicBezTo>
                  <a:cubicBezTo>
                    <a:pt x="9" y="5"/>
                    <a:pt x="8" y="8"/>
                    <a:pt x="8" y="15"/>
                  </a:cubicBezTo>
                  <a:cubicBezTo>
                    <a:pt x="8" y="24"/>
                    <a:pt x="9" y="26"/>
                    <a:pt x="12" y="26"/>
                  </a:cubicBezTo>
                  <a:cubicBezTo>
                    <a:pt x="15"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3" name="Freeform 45"/>
            <p:cNvSpPr>
              <a:spLocks noEditPoints="1"/>
            </p:cNvSpPr>
            <p:nvPr/>
          </p:nvSpPr>
          <p:spPr bwMode="gray">
            <a:xfrm>
              <a:off x="7681913" y="1957388"/>
              <a:ext cx="198438" cy="350838"/>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0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2147483647 w 24"/>
                <a:gd name="T43" fmla="*/ 214748364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42">
                  <a:moveTo>
                    <a:pt x="24" y="1"/>
                  </a:moveTo>
                  <a:cubicBezTo>
                    <a:pt x="24" y="32"/>
                    <a:pt x="24" y="32"/>
                    <a:pt x="24" y="32"/>
                  </a:cubicBezTo>
                  <a:cubicBezTo>
                    <a:pt x="24" y="34"/>
                    <a:pt x="24" y="42"/>
                    <a:pt x="13" y="42"/>
                  </a:cubicBezTo>
                  <a:cubicBezTo>
                    <a:pt x="7" y="42"/>
                    <a:pt x="1" y="40"/>
                    <a:pt x="1" y="33"/>
                  </a:cubicBezTo>
                  <a:cubicBezTo>
                    <a:pt x="9" y="33"/>
                    <a:pt x="9" y="33"/>
                    <a:pt x="9" y="33"/>
                  </a:cubicBezTo>
                  <a:cubicBezTo>
                    <a:pt x="9" y="34"/>
                    <a:pt x="9" y="35"/>
                    <a:pt x="10" y="36"/>
                  </a:cubicBezTo>
                  <a:cubicBezTo>
                    <a:pt x="10" y="37"/>
                    <a:pt x="11" y="37"/>
                    <a:pt x="13" y="37"/>
                  </a:cubicBezTo>
                  <a:cubicBezTo>
                    <a:pt x="15" y="37"/>
                    <a:pt x="16" y="35"/>
                    <a:pt x="16" y="32"/>
                  </a:cubicBezTo>
                  <a:cubicBezTo>
                    <a:pt x="16" y="27"/>
                    <a:pt x="16" y="27"/>
                    <a:pt x="16" y="27"/>
                  </a:cubicBezTo>
                  <a:cubicBezTo>
                    <a:pt x="16" y="27"/>
                    <a:pt x="16" y="27"/>
                    <a:pt x="16" y="27"/>
                  </a:cubicBezTo>
                  <a:cubicBezTo>
                    <a:pt x="14" y="29"/>
                    <a:pt x="12" y="30"/>
                    <a:pt x="9" y="30"/>
                  </a:cubicBezTo>
                  <a:cubicBezTo>
                    <a:pt x="0" y="30"/>
                    <a:pt x="1" y="22"/>
                    <a:pt x="1" y="15"/>
                  </a:cubicBezTo>
                  <a:cubicBezTo>
                    <a:pt x="1" y="8"/>
                    <a:pt x="1" y="0"/>
                    <a:pt x="9" y="0"/>
                  </a:cubicBezTo>
                  <a:cubicBezTo>
                    <a:pt x="12" y="0"/>
                    <a:pt x="15" y="1"/>
                    <a:pt x="16" y="4"/>
                  </a:cubicBezTo>
                  <a:cubicBezTo>
                    <a:pt x="16" y="4"/>
                    <a:pt x="16" y="4"/>
                    <a:pt x="16" y="4"/>
                  </a:cubicBezTo>
                  <a:cubicBezTo>
                    <a:pt x="16" y="1"/>
                    <a:pt x="16" y="1"/>
                    <a:pt x="16" y="1"/>
                  </a:cubicBezTo>
                  <a:lnTo>
                    <a:pt x="24" y="1"/>
                  </a:lnTo>
                  <a:close/>
                  <a:moveTo>
                    <a:pt x="12" y="25"/>
                  </a:moveTo>
                  <a:cubicBezTo>
                    <a:pt x="15" y="25"/>
                    <a:pt x="16" y="22"/>
                    <a:pt x="16" y="15"/>
                  </a:cubicBezTo>
                  <a:cubicBezTo>
                    <a:pt x="16" y="9"/>
                    <a:pt x="15" y="5"/>
                    <a:pt x="12" y="5"/>
                  </a:cubicBezTo>
                  <a:cubicBezTo>
                    <a:pt x="9" y="5"/>
                    <a:pt x="9" y="7"/>
                    <a:pt x="9" y="16"/>
                  </a:cubicBezTo>
                  <a:cubicBezTo>
                    <a:pt x="9" y="19"/>
                    <a:pt x="8" y="25"/>
                    <a:pt x="12"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4" name="Freeform 46"/>
            <p:cNvSpPr>
              <a:spLocks/>
            </p:cNvSpPr>
            <p:nvPr/>
          </p:nvSpPr>
          <p:spPr bwMode="gray">
            <a:xfrm>
              <a:off x="8142288" y="1889125"/>
              <a:ext cx="139700" cy="327025"/>
            </a:xfrm>
            <a:custGeom>
              <a:avLst/>
              <a:gdLst>
                <a:gd name="T0" fmla="*/ 0 w 17"/>
                <a:gd name="T1" fmla="*/ 2147483647 h 39"/>
                <a:gd name="T2" fmla="*/ 2147483647 w 17"/>
                <a:gd name="T3" fmla="*/ 2147483647 h 39"/>
                <a:gd name="T4" fmla="*/ 2147483647 w 17"/>
                <a:gd name="T5" fmla="*/ 2147483647 h 39"/>
                <a:gd name="T6" fmla="*/ 2147483647 w 17"/>
                <a:gd name="T7" fmla="*/ 0 h 39"/>
                <a:gd name="T8" fmla="*/ 2147483647 w 17"/>
                <a:gd name="T9" fmla="*/ 2147483647 h 39"/>
                <a:gd name="T10" fmla="*/ 2147483647 w 17"/>
                <a:gd name="T11" fmla="*/ 2147483647 h 39"/>
                <a:gd name="T12" fmla="*/ 2147483647 w 17"/>
                <a:gd name="T13" fmla="*/ 2147483647 h 39"/>
                <a:gd name="T14" fmla="*/ 2147483647 w 17"/>
                <a:gd name="T15" fmla="*/ 2147483647 h 39"/>
                <a:gd name="T16" fmla="*/ 2147483647 w 17"/>
                <a:gd name="T17" fmla="*/ 2147483647 h 39"/>
                <a:gd name="T18" fmla="*/ 2147483647 w 17"/>
                <a:gd name="T19" fmla="*/ 2147483647 h 39"/>
                <a:gd name="T20" fmla="*/ 2147483647 w 17"/>
                <a:gd name="T21" fmla="*/ 2147483647 h 39"/>
                <a:gd name="T22" fmla="*/ 2147483647 w 17"/>
                <a:gd name="T23" fmla="*/ 2147483647 h 39"/>
                <a:gd name="T24" fmla="*/ 2147483647 w 17"/>
                <a:gd name="T25" fmla="*/ 2147483647 h 39"/>
                <a:gd name="T26" fmla="*/ 2147483647 w 17"/>
                <a:gd name="T27" fmla="*/ 2147483647 h 39"/>
                <a:gd name="T28" fmla="*/ 2147483647 w 17"/>
                <a:gd name="T29" fmla="*/ 2147483647 h 39"/>
                <a:gd name="T30" fmla="*/ 0 w 17"/>
                <a:gd name="T31" fmla="*/ 2147483647 h 39"/>
                <a:gd name="T32" fmla="*/ 0 w 17"/>
                <a:gd name="T33" fmla="*/ 2147483647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 h="39">
                  <a:moveTo>
                    <a:pt x="0" y="9"/>
                  </a:moveTo>
                  <a:cubicBezTo>
                    <a:pt x="4" y="9"/>
                    <a:pt x="4" y="9"/>
                    <a:pt x="4" y="9"/>
                  </a:cubicBezTo>
                  <a:cubicBezTo>
                    <a:pt x="4" y="4"/>
                    <a:pt x="4" y="4"/>
                    <a:pt x="4" y="4"/>
                  </a:cubicBezTo>
                  <a:cubicBezTo>
                    <a:pt x="12" y="0"/>
                    <a:pt x="12" y="0"/>
                    <a:pt x="12" y="0"/>
                  </a:cubicBezTo>
                  <a:cubicBezTo>
                    <a:pt x="12" y="9"/>
                    <a:pt x="12" y="9"/>
                    <a:pt x="12" y="9"/>
                  </a:cubicBezTo>
                  <a:cubicBezTo>
                    <a:pt x="17" y="9"/>
                    <a:pt x="17" y="9"/>
                    <a:pt x="17" y="9"/>
                  </a:cubicBezTo>
                  <a:cubicBezTo>
                    <a:pt x="17" y="14"/>
                    <a:pt x="17" y="14"/>
                    <a:pt x="17" y="14"/>
                  </a:cubicBezTo>
                  <a:cubicBezTo>
                    <a:pt x="12" y="14"/>
                    <a:pt x="12" y="14"/>
                    <a:pt x="12" y="14"/>
                  </a:cubicBezTo>
                  <a:cubicBezTo>
                    <a:pt x="12" y="30"/>
                    <a:pt x="12" y="30"/>
                    <a:pt x="12" y="30"/>
                  </a:cubicBezTo>
                  <a:cubicBezTo>
                    <a:pt x="12" y="32"/>
                    <a:pt x="12" y="33"/>
                    <a:pt x="15" y="33"/>
                  </a:cubicBezTo>
                  <a:cubicBezTo>
                    <a:pt x="15" y="33"/>
                    <a:pt x="16" y="33"/>
                    <a:pt x="16" y="33"/>
                  </a:cubicBezTo>
                  <a:cubicBezTo>
                    <a:pt x="16" y="38"/>
                    <a:pt x="16" y="38"/>
                    <a:pt x="16" y="38"/>
                  </a:cubicBezTo>
                  <a:cubicBezTo>
                    <a:pt x="15" y="39"/>
                    <a:pt x="14" y="39"/>
                    <a:pt x="12" y="39"/>
                  </a:cubicBezTo>
                  <a:cubicBezTo>
                    <a:pt x="5" y="39"/>
                    <a:pt x="4" y="34"/>
                    <a:pt x="4" y="32"/>
                  </a:cubicBezTo>
                  <a:cubicBezTo>
                    <a:pt x="4" y="14"/>
                    <a:pt x="4" y="14"/>
                    <a:pt x="4" y="14"/>
                  </a:cubicBezTo>
                  <a:cubicBezTo>
                    <a:pt x="0" y="14"/>
                    <a:pt x="0" y="14"/>
                    <a:pt x="0" y="14"/>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5" name="Freeform 47"/>
            <p:cNvSpPr>
              <a:spLocks/>
            </p:cNvSpPr>
            <p:nvPr/>
          </p:nvSpPr>
          <p:spPr bwMode="gray">
            <a:xfrm>
              <a:off x="8323263" y="1855788"/>
              <a:ext cx="190500" cy="352425"/>
            </a:xfrm>
            <a:custGeom>
              <a:avLst/>
              <a:gdLst>
                <a:gd name="T0" fmla="*/ 2147483647 w 23"/>
                <a:gd name="T1" fmla="*/ 2147483647 h 42"/>
                <a:gd name="T2" fmla="*/ 2147483647 w 23"/>
                <a:gd name="T3" fmla="*/ 2147483647 h 42"/>
                <a:gd name="T4" fmla="*/ 2147483647 w 23"/>
                <a:gd name="T5" fmla="*/ 2147483647 h 42"/>
                <a:gd name="T6" fmla="*/ 2147483647 w 23"/>
                <a:gd name="T7" fmla="*/ 2147483647 h 42"/>
                <a:gd name="T8" fmla="*/ 2147483647 w 23"/>
                <a:gd name="T9" fmla="*/ 2147483647 h 42"/>
                <a:gd name="T10" fmla="*/ 0 w 23"/>
                <a:gd name="T11" fmla="*/ 2147483647 h 42"/>
                <a:gd name="T12" fmla="*/ 0 w 23"/>
                <a:gd name="T13" fmla="*/ 0 h 42"/>
                <a:gd name="T14" fmla="*/ 2147483647 w 23"/>
                <a:gd name="T15" fmla="*/ 0 h 42"/>
                <a:gd name="T16" fmla="*/ 2147483647 w 23"/>
                <a:gd name="T17" fmla="*/ 2147483647 h 42"/>
                <a:gd name="T18" fmla="*/ 2147483647 w 23"/>
                <a:gd name="T19" fmla="*/ 2147483647 h 42"/>
                <a:gd name="T20" fmla="*/ 2147483647 w 23"/>
                <a:gd name="T21" fmla="*/ 2147483647 h 42"/>
                <a:gd name="T22" fmla="*/ 2147483647 w 23"/>
                <a:gd name="T23" fmla="*/ 2147483647 h 42"/>
                <a:gd name="T24" fmla="*/ 2147483647 w 23"/>
                <a:gd name="T25" fmla="*/ 2147483647 h 42"/>
                <a:gd name="T26" fmla="*/ 2147483647 w 23"/>
                <a:gd name="T27" fmla="*/ 2147483647 h 42"/>
                <a:gd name="T28" fmla="*/ 2147483647 w 23"/>
                <a:gd name="T29" fmla="*/ 2147483647 h 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42">
                  <a:moveTo>
                    <a:pt x="14" y="42"/>
                  </a:moveTo>
                  <a:cubicBezTo>
                    <a:pt x="14" y="22"/>
                    <a:pt x="14" y="22"/>
                    <a:pt x="14" y="22"/>
                  </a:cubicBezTo>
                  <a:cubicBezTo>
                    <a:pt x="14" y="19"/>
                    <a:pt x="14" y="17"/>
                    <a:pt x="11" y="17"/>
                  </a:cubicBezTo>
                  <a:cubicBezTo>
                    <a:pt x="9" y="17"/>
                    <a:pt x="8" y="19"/>
                    <a:pt x="8" y="22"/>
                  </a:cubicBezTo>
                  <a:cubicBezTo>
                    <a:pt x="8" y="42"/>
                    <a:pt x="8" y="42"/>
                    <a:pt x="8" y="42"/>
                  </a:cubicBezTo>
                  <a:cubicBezTo>
                    <a:pt x="0" y="42"/>
                    <a:pt x="0" y="42"/>
                    <a:pt x="0" y="42"/>
                  </a:cubicBezTo>
                  <a:cubicBezTo>
                    <a:pt x="0" y="0"/>
                    <a:pt x="0" y="0"/>
                    <a:pt x="0" y="0"/>
                  </a:cubicBezTo>
                  <a:cubicBezTo>
                    <a:pt x="8" y="0"/>
                    <a:pt x="8" y="0"/>
                    <a:pt x="8" y="0"/>
                  </a:cubicBezTo>
                  <a:cubicBezTo>
                    <a:pt x="8" y="16"/>
                    <a:pt x="8" y="16"/>
                    <a:pt x="8" y="16"/>
                  </a:cubicBezTo>
                  <a:cubicBezTo>
                    <a:pt x="8" y="16"/>
                    <a:pt x="8" y="16"/>
                    <a:pt x="8" y="16"/>
                  </a:cubicBezTo>
                  <a:cubicBezTo>
                    <a:pt x="9" y="14"/>
                    <a:pt x="10" y="13"/>
                    <a:pt x="11" y="13"/>
                  </a:cubicBezTo>
                  <a:cubicBezTo>
                    <a:pt x="12" y="12"/>
                    <a:pt x="14" y="12"/>
                    <a:pt x="15" y="12"/>
                  </a:cubicBezTo>
                  <a:cubicBezTo>
                    <a:pt x="19" y="12"/>
                    <a:pt x="23" y="14"/>
                    <a:pt x="23" y="18"/>
                  </a:cubicBezTo>
                  <a:cubicBezTo>
                    <a:pt x="23" y="42"/>
                    <a:pt x="23" y="42"/>
                    <a:pt x="23" y="42"/>
                  </a:cubicBezTo>
                  <a:lnTo>
                    <a:pt x="14"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6" name="Freeform 48"/>
            <p:cNvSpPr>
              <a:spLocks/>
            </p:cNvSpPr>
            <p:nvPr/>
          </p:nvSpPr>
          <p:spPr bwMode="gray">
            <a:xfrm>
              <a:off x="8801101" y="1957388"/>
              <a:ext cx="123825" cy="250825"/>
            </a:xfrm>
            <a:custGeom>
              <a:avLst/>
              <a:gdLst>
                <a:gd name="T0" fmla="*/ 2147483647 w 15"/>
                <a:gd name="T1" fmla="*/ 2147483647 h 30"/>
                <a:gd name="T2" fmla="*/ 2147483647 w 15"/>
                <a:gd name="T3" fmla="*/ 2147483647 h 30"/>
                <a:gd name="T4" fmla="*/ 2147483647 w 15"/>
                <a:gd name="T5" fmla="*/ 2147483647 h 30"/>
                <a:gd name="T6" fmla="*/ 2147483647 w 15"/>
                <a:gd name="T7" fmla="*/ 0 h 30"/>
                <a:gd name="T8" fmla="*/ 2147483647 w 15"/>
                <a:gd name="T9" fmla="*/ 2147483647 h 30"/>
                <a:gd name="T10" fmla="*/ 2147483647 w 15"/>
                <a:gd name="T11" fmla="*/ 2147483647 h 30"/>
                <a:gd name="T12" fmla="*/ 2147483647 w 15"/>
                <a:gd name="T13" fmla="*/ 2147483647 h 30"/>
                <a:gd name="T14" fmla="*/ 0 w 15"/>
                <a:gd name="T15" fmla="*/ 2147483647 h 30"/>
                <a:gd name="T16" fmla="*/ 0 w 15"/>
                <a:gd name="T17" fmla="*/ 2147483647 h 30"/>
                <a:gd name="T18" fmla="*/ 2147483647 w 15"/>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30">
                  <a:moveTo>
                    <a:pt x="8" y="1"/>
                  </a:moveTo>
                  <a:cubicBezTo>
                    <a:pt x="8" y="4"/>
                    <a:pt x="8" y="4"/>
                    <a:pt x="8" y="4"/>
                  </a:cubicBezTo>
                  <a:cubicBezTo>
                    <a:pt x="8" y="4"/>
                    <a:pt x="8" y="4"/>
                    <a:pt x="8" y="4"/>
                  </a:cubicBezTo>
                  <a:cubicBezTo>
                    <a:pt x="9" y="1"/>
                    <a:pt x="12" y="0"/>
                    <a:pt x="15" y="0"/>
                  </a:cubicBezTo>
                  <a:cubicBezTo>
                    <a:pt x="15" y="7"/>
                    <a:pt x="15" y="7"/>
                    <a:pt x="15"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grpSp>
      <p:sp>
        <p:nvSpPr>
          <p:cNvPr id="47" name="Date Placeholder 1"/>
          <p:cNvSpPr>
            <a:spLocks noGrp="1"/>
          </p:cNvSpPr>
          <p:nvPr>
            <p:ph type="dt" sz="half" idx="10"/>
          </p:nvPr>
        </p:nvSpPr>
        <p:spPr>
          <a:xfrm>
            <a:off x="3422749" y="4917282"/>
            <a:ext cx="920593" cy="136922"/>
          </a:xfrm>
          <a:prstGeom prst="rect">
            <a:avLst/>
          </a:prstGeom>
        </p:spPr>
        <p:txBody>
          <a:bodyPr/>
          <a:lstStyle>
            <a:lvl1pPr>
              <a:defRPr/>
            </a:lvl1pPr>
          </a:lstStyle>
          <a:p>
            <a:fld id="{05BD4B50-0EF9-41E2-901D-1F02BC693F47}" type="datetime1">
              <a:rPr lang="en-US" altLang="en-US"/>
              <a:pPr/>
              <a:t>11/11/25</a:t>
            </a:fld>
            <a:endParaRPr lang="en-US" altLang="en-US"/>
          </a:p>
        </p:txBody>
      </p:sp>
      <p:sp>
        <p:nvSpPr>
          <p:cNvPr id="48" name="Footer Placeholder 2"/>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49" name="Slide Number Placeholder 3"/>
          <p:cNvSpPr>
            <a:spLocks noGrp="1"/>
          </p:cNvSpPr>
          <p:nvPr>
            <p:ph type="sldNum" sz="quarter" idx="12"/>
          </p:nvPr>
        </p:nvSpPr>
        <p:spPr>
          <a:xfrm>
            <a:off x="8459213" y="4917282"/>
            <a:ext cx="285824" cy="136922"/>
          </a:xfrm>
          <a:prstGeom prst="rect">
            <a:avLst/>
          </a:prstGeom>
        </p:spPr>
        <p:txBody>
          <a:bodyPr/>
          <a:lstStyle>
            <a:lvl1pPr>
              <a:defRPr/>
            </a:lvl1pPr>
          </a:lstStyle>
          <a:p>
            <a:fld id="{52A8FE7B-C85D-450A-89A1-3E2D8C58DE6D}" type="slidenum">
              <a:rPr lang="en-US" altLang="en-US"/>
              <a:pPr/>
              <a:t>‹#›</a:t>
            </a:fld>
            <a:endParaRPr lang="en-US" altLang="en-US"/>
          </a:p>
        </p:txBody>
      </p:sp>
    </p:spTree>
    <p:extLst>
      <p:ext uri="{BB962C8B-B14F-4D97-AF65-F5344CB8AC3E}">
        <p14:creationId xmlns:p14="http://schemas.microsoft.com/office/powerpoint/2010/main" val="791845758"/>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Oracle logo">
    <p:bg bwMode="ltGray">
      <p:bgRef idx="1001">
        <a:schemeClr val="bg1"/>
      </p:bgRef>
    </p:bg>
    <p:spTree>
      <p:nvGrpSpPr>
        <p:cNvPr id="1" name=""/>
        <p:cNvGrpSpPr/>
        <p:nvPr/>
      </p:nvGrpSpPr>
      <p:grpSpPr>
        <a:xfrm>
          <a:off x="0" y="0"/>
          <a:ext cx="0" cy="0"/>
          <a:chOff x="0" y="0"/>
          <a:chExt cx="0" cy="0"/>
        </a:xfrm>
      </p:grpSpPr>
      <p:pic>
        <p:nvPicPr>
          <p:cNvPr id="2"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hidden">
          <a:xfrm>
            <a:off x="103613" y="97632"/>
            <a:ext cx="8936777"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bwMode="gray">
          <a:xfrm>
            <a:off x="0" y="1"/>
            <a:ext cx="145294" cy="513873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sp>
        <p:nvSpPr>
          <p:cNvPr id="4" name="Rectangle 3"/>
          <p:cNvSpPr/>
          <p:nvPr/>
        </p:nvSpPr>
        <p:spPr bwMode="gray">
          <a:xfrm>
            <a:off x="8998706" y="4762"/>
            <a:ext cx="145294" cy="513873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sp>
        <p:nvSpPr>
          <p:cNvPr id="5" name="Rectangle 4"/>
          <p:cNvSpPr/>
          <p:nvPr/>
        </p:nvSpPr>
        <p:spPr bwMode="gray">
          <a:xfrm>
            <a:off x="0" y="4800600"/>
            <a:ext cx="9144000" cy="3429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sp>
        <p:nvSpPr>
          <p:cNvPr id="6" name="Rectangle 5"/>
          <p:cNvSpPr/>
          <p:nvPr/>
        </p:nvSpPr>
        <p:spPr bwMode="gray">
          <a:xfrm>
            <a:off x="0" y="0"/>
            <a:ext cx="9144000" cy="14406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pic>
        <p:nvPicPr>
          <p:cNvPr id="7" name="Picture 2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black">
          <a:xfrm>
            <a:off x="2867772" y="2132410"/>
            <a:ext cx="3408456" cy="42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407933"/>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98469" y="1143001"/>
            <a:ext cx="8347065" cy="3314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398AE1AC-745B-4003-80DF-4F7DA4D14B25}" type="datetime1">
              <a:rPr lang="en-US" altLang="en-US"/>
              <a:pPr/>
              <a:t>11/11/25</a:t>
            </a:fld>
            <a:endParaRPr lang="en-US" altLang="en-US"/>
          </a:p>
        </p:txBody>
      </p:sp>
      <p:sp>
        <p:nvSpPr>
          <p:cNvPr id="5" name="Footer Placeholder 4"/>
          <p:cNvSpPr>
            <a:spLocks noGrp="1"/>
          </p:cNvSpPr>
          <p:nvPr>
            <p:ph type="ftr" sz="quarter" idx="11"/>
          </p:nvPr>
        </p:nvSpPr>
        <p:spPr>
          <a:xfrm>
            <a:off x="6584682" y="4917282"/>
            <a:ext cx="1874532" cy="136922"/>
          </a:xfrm>
          <a:prstGeom prst="rect">
            <a:avLst/>
          </a:prstGeom>
        </p:spPr>
        <p:txBody>
          <a:bodyPr rtlCol="0"/>
          <a:lstStyle>
            <a:lvl1pPr fontAlgn="auto">
              <a:spcBef>
                <a:spcPts val="0"/>
              </a:spcBef>
              <a:spcAft>
                <a:spcPts val="0"/>
              </a:spcAft>
              <a:defRPr>
                <a:solidFill>
                  <a:schemeClr val="tx1">
                    <a:lumMod val="60000"/>
                    <a:lumOff val="40000"/>
                  </a:schemeClr>
                </a:solidFill>
                <a:latin typeface="+mn-lt"/>
                <a:ea typeface="+mn-ea"/>
                <a:cs typeface="+mn-cs"/>
              </a:defRPr>
            </a:lvl1pPr>
          </a:lstStyle>
          <a:p>
            <a:pPr>
              <a:defRPr/>
            </a:pPr>
            <a:endParaRPr lang="en-US">
              <a:solidFill>
                <a:srgbClr val="5F5F5F">
                  <a:lumMod val="60000"/>
                  <a:lumOff val="40000"/>
                </a:srgbClr>
              </a:solidFill>
            </a:endParaRPr>
          </a:p>
        </p:txBody>
      </p:sp>
      <p:sp>
        <p:nvSpPr>
          <p:cNvPr id="6"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8E2DFA0D-C8DB-4091-B625-2D775EAE8957}" type="slidenum">
              <a:rPr lang="en-US" altLang="en-US"/>
              <a:pPr/>
              <a:t>‹#›</a:t>
            </a:fld>
            <a:endParaRPr lang="en-US" altLang="en-US"/>
          </a:p>
        </p:txBody>
      </p:sp>
    </p:spTree>
    <p:extLst>
      <p:ext uri="{BB962C8B-B14F-4D97-AF65-F5344CB8AC3E}">
        <p14:creationId xmlns:p14="http://schemas.microsoft.com/office/powerpoint/2010/main" val="249279417"/>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16069" y="400050"/>
            <a:ext cx="1028968" cy="4057650"/>
          </a:xfrm>
        </p:spPr>
        <p:txBody>
          <a:bodyPr vert="eaVert"/>
          <a:lstStyle>
            <a:lvl1pPr>
              <a:defRPr/>
            </a:lvl1pPr>
          </a:lstStyle>
          <a:p>
            <a:r>
              <a:rPr lang="en-US"/>
              <a:t>Click to edit Master title style</a:t>
            </a:r>
            <a:endParaRPr/>
          </a:p>
        </p:txBody>
      </p:sp>
      <p:sp>
        <p:nvSpPr>
          <p:cNvPr id="3" name="Vertical Text Placeholder 2"/>
          <p:cNvSpPr>
            <a:spLocks noGrp="1"/>
          </p:cNvSpPr>
          <p:nvPr>
            <p:ph type="body" orient="vert" idx="1"/>
          </p:nvPr>
        </p:nvSpPr>
        <p:spPr>
          <a:xfrm>
            <a:off x="398964" y="400050"/>
            <a:ext cx="7145610" cy="4057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8AB12F39-5C5A-48F4-A1AB-57C366D640E9}" type="datetime1">
              <a:rPr lang="en-US" altLang="en-US"/>
              <a:pPr/>
              <a:t>11/11/25</a:t>
            </a:fld>
            <a:endParaRPr lang="en-US" altLang="en-US"/>
          </a:p>
        </p:txBody>
      </p:sp>
      <p:sp>
        <p:nvSpPr>
          <p:cNvPr id="5"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t>Oracle Confidential – Internal/Restricted/Highly Restricted</a:t>
            </a:r>
          </a:p>
        </p:txBody>
      </p:sp>
      <p:sp>
        <p:nvSpPr>
          <p:cNvPr id="6"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29087D7A-CB2F-479D-8C37-9A708F0D6EC6}" type="slidenum">
              <a:rPr lang="en-US" altLang="en-US"/>
              <a:pPr/>
              <a:t>‹#›</a:t>
            </a:fld>
            <a:endParaRPr lang="en-US" altLang="en-US"/>
          </a:p>
        </p:txBody>
      </p:sp>
    </p:spTree>
    <p:extLst>
      <p:ext uri="{BB962C8B-B14F-4D97-AF65-F5344CB8AC3E}">
        <p14:creationId xmlns:p14="http://schemas.microsoft.com/office/powerpoint/2010/main" val="3546189567"/>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itle Subtit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08038" y="1164166"/>
            <a:ext cx="7910512" cy="3297237"/>
          </a:xfrm>
        </p:spPr>
        <p:txBody>
          <a:bodyPr/>
          <a:lstStyle>
            <a:lvl1pPr>
              <a:defRPr sz="2400"/>
            </a:lvl1pPr>
            <a:lvl2pPr>
              <a:defRPr sz="2000"/>
            </a:lvl2pPr>
            <a:lvl3pPr>
              <a:defRPr sz="1800"/>
            </a:lvl3pPr>
            <a:lvl4pPr>
              <a:defRPr sz="1800"/>
            </a:lvl4pPr>
            <a:lvl5pPr>
              <a:defRPr sz="1800"/>
            </a:lvl5pPr>
            <a:lvl6pPr>
              <a:defRPr sz="1100"/>
            </a:lvl6pPr>
            <a:lvl7pPr>
              <a:defRPr sz="1100"/>
            </a:lvl7pPr>
            <a:lvl8pPr>
              <a:defRPr sz="1100"/>
            </a:lvl8pPr>
            <a:lvl9pPr>
              <a:defRPr sz="1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808040" y="658579"/>
            <a:ext cx="8139112" cy="318691"/>
          </a:xfrm>
        </p:spPr>
        <p:txBody>
          <a:bodyPr/>
          <a:lstStyle>
            <a:lvl1pPr marL="0" indent="0">
              <a:buNone/>
              <a:defRPr sz="2000">
                <a:solidFill>
                  <a:schemeClr val="accent2"/>
                </a:solidFill>
              </a:defRPr>
            </a:lvl1pPr>
            <a:lvl2pPr>
              <a:defRPr sz="15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GB"/>
              <a:t>Click to edit Master text styles</a:t>
            </a:r>
          </a:p>
        </p:txBody>
      </p:sp>
      <p:sp>
        <p:nvSpPr>
          <p:cNvPr id="5" name="Footer Placeholder 4"/>
          <p:cNvSpPr>
            <a:spLocks noGrp="1"/>
          </p:cNvSpPr>
          <p:nvPr>
            <p:ph type="ftr" sz="quarter" idx="10"/>
          </p:nvPr>
        </p:nvSpPr>
        <p:spPr>
          <a:xfrm>
            <a:off x="6038041" y="4792266"/>
            <a:ext cx="2895164" cy="273844"/>
          </a:xfrm>
          <a:prstGeom prst="rect">
            <a:avLst/>
          </a:prstGeom>
        </p:spPr>
        <p:txBody>
          <a:bodyPr lIns="91403" tIns="45701" rIns="91403" bIns="45701"/>
          <a:lstStyle>
            <a:lvl1pPr>
              <a:defRPr dirty="0">
                <a:solidFill>
                  <a:srgbClr val="000000"/>
                </a:solidFill>
                <a:latin typeface="Calibri" charset="0"/>
                <a:ea typeface="ＭＳ Ｐゴシック" charset="0"/>
                <a:cs typeface="Arial" charset="0"/>
              </a:defRPr>
            </a:lvl1pPr>
          </a:lstStyle>
          <a:p>
            <a:pPr>
              <a:defRPr/>
            </a:pPr>
            <a:endParaRPr lang="en-US"/>
          </a:p>
        </p:txBody>
      </p:sp>
    </p:spTree>
    <p:extLst>
      <p:ext uri="{BB962C8B-B14F-4D97-AF65-F5344CB8AC3E}">
        <p14:creationId xmlns:p14="http://schemas.microsoft.com/office/powerpoint/2010/main" val="14720254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New Template_Title 1">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2"/>
            <a:ext cx="9144000" cy="5143499"/>
          </a:xfrm>
          <a:prstGeom prst="rect">
            <a:avLst/>
          </a:prstGeom>
          <a:gradFill flip="none" rotWithShape="1">
            <a:gsLst>
              <a:gs pos="20000">
                <a:srgbClr val="AA0000"/>
              </a:gs>
              <a:gs pos="90000">
                <a:srgbClr val="FF1414"/>
              </a:gs>
            </a:gsLst>
            <a:lin ang="16200000" scaled="0"/>
            <a:tileRect/>
          </a:gradFill>
          <a:ln>
            <a:noFill/>
          </a:ln>
          <a:effectLst>
            <a:outerShdw blurRad="152400" dist="63500"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4" rIns="91427" bIns="45714" rtlCol="0" anchor="ctr"/>
          <a:lstStyle/>
          <a:p>
            <a:pPr algn="ctr"/>
            <a:endParaRPr lang="en-US" dirty="0">
              <a:solidFill>
                <a:srgbClr val="FFFFFF"/>
              </a:solidFill>
            </a:endParaRPr>
          </a:p>
        </p:txBody>
      </p:sp>
      <p:pic>
        <p:nvPicPr>
          <p:cNvPr id="8" name="Picture 7" descr="O_signature_wht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432" y="253997"/>
            <a:ext cx="2148840" cy="662559"/>
          </a:xfrm>
          <a:prstGeom prst="rect">
            <a:avLst/>
          </a:prstGeom>
        </p:spPr>
      </p:pic>
      <p:sp>
        <p:nvSpPr>
          <p:cNvPr id="17" name="Title 1"/>
          <p:cNvSpPr>
            <a:spLocks noGrp="1"/>
          </p:cNvSpPr>
          <p:nvPr>
            <p:ph type="title" hasCustomPrompt="1"/>
          </p:nvPr>
        </p:nvSpPr>
        <p:spPr>
          <a:xfrm>
            <a:off x="451487" y="1583267"/>
            <a:ext cx="5026449" cy="1230657"/>
          </a:xfrm>
        </p:spPr>
        <p:txBody>
          <a:bodyPr anchor="b" anchorCtr="0"/>
          <a:lstStyle>
            <a:lvl1pPr>
              <a:defRPr sz="2800">
                <a:solidFill>
                  <a:schemeClr val="bg1"/>
                </a:solidFill>
              </a:defRPr>
            </a:lvl1pPr>
          </a:lstStyle>
          <a:p>
            <a:r>
              <a:rPr lang="en-US" dirty="0"/>
              <a:t>Click to edit title</a:t>
            </a:r>
          </a:p>
        </p:txBody>
      </p:sp>
      <p:sp>
        <p:nvSpPr>
          <p:cNvPr id="5" name="Text Placeholder 4"/>
          <p:cNvSpPr>
            <a:spLocks noGrp="1"/>
          </p:cNvSpPr>
          <p:nvPr>
            <p:ph type="body" sz="quarter" idx="13"/>
          </p:nvPr>
        </p:nvSpPr>
        <p:spPr>
          <a:xfrm>
            <a:off x="450850" y="2914276"/>
            <a:ext cx="5027083" cy="1048124"/>
          </a:xfrm>
        </p:spPr>
        <p:txBody>
          <a:bodyPr lIns="0" tIns="0"/>
          <a:lstStyle>
            <a:lvl1pPr marL="0" indent="0">
              <a:spcAft>
                <a:spcPts val="0"/>
              </a:spcAft>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470481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build="p">
        <p:tmplLst>
          <p:tmpl lvl="1">
            <p:tnLst>
              <p:par>
                <p:cTn presetID="10" presetClass="entr" presetSubtype="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p:nvPr>
        </p:nvSpPr>
        <p:spPr>
          <a:xfrm>
            <a:off x="808039" y="201077"/>
            <a:ext cx="6569038" cy="446088"/>
          </a:xfrm>
        </p:spPr>
        <p:txBody>
          <a:bodyPr/>
          <a:lstStyle/>
          <a:p>
            <a:r>
              <a:rPr lang="en-US" dirty="0"/>
              <a:t>Click to edit Master title style</a:t>
            </a:r>
          </a:p>
        </p:txBody>
      </p:sp>
      <p:sp>
        <p:nvSpPr>
          <p:cNvPr id="3" name="Content Placeholder 2"/>
          <p:cNvSpPr>
            <a:spLocks noGrp="1"/>
          </p:cNvSpPr>
          <p:nvPr>
            <p:ph idx="1"/>
          </p:nvPr>
        </p:nvSpPr>
        <p:spPr>
          <a:xfrm>
            <a:off x="808038" y="1164166"/>
            <a:ext cx="8140700" cy="3325358"/>
          </a:xfrm>
        </p:spPr>
        <p:txBody>
          <a:bodyPr/>
          <a:lstStyle>
            <a:lvl1pPr>
              <a:defRPr>
                <a:solidFill>
                  <a:schemeClr val="tx1"/>
                </a:solidFill>
              </a:defRPr>
            </a:lvl1pPr>
            <a:lvl2pPr>
              <a:defRPr sz="2000">
                <a:solidFill>
                  <a:schemeClr val="tx1"/>
                </a:solidFill>
              </a:defRPr>
            </a:lvl2pPr>
            <a:lvl3pPr>
              <a:buClr>
                <a:schemeClr val="tx2"/>
              </a:buCl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6037594" y="4791849"/>
            <a:ext cx="2895600" cy="274637"/>
          </a:xfrm>
          <a:prstGeom prst="rect">
            <a:avLst/>
          </a:prstGeom>
        </p:spPr>
        <p:txBody>
          <a:bodyPr lIns="91424" tIns="45712" rIns="91424" bIns="45712"/>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363758429"/>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icture + Titl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0" y="1"/>
            <a:ext cx="9144000" cy="3817937"/>
          </a:xfrm>
        </p:spPr>
        <p:txBody>
          <a:bodyPr/>
          <a:lstStyle/>
          <a:p>
            <a:endParaRPr lang="en-US"/>
          </a:p>
        </p:txBody>
      </p:sp>
      <p:sp>
        <p:nvSpPr>
          <p:cNvPr id="5" name="Rectangle 4"/>
          <p:cNvSpPr/>
          <p:nvPr userDrawn="1"/>
        </p:nvSpPr>
        <p:spPr>
          <a:xfrm>
            <a:off x="0" y="3817940"/>
            <a:ext cx="9144000" cy="8007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endParaRPr lang="en-US" sz="1600" dirty="0" err="1">
              <a:solidFill>
                <a:srgbClr val="000000"/>
              </a:solidFill>
              <a:latin typeface="Arial" pitchFamily="34" charset="0"/>
              <a:cs typeface="Arial" pitchFamily="34" charset="0"/>
            </a:endParaRPr>
          </a:p>
        </p:txBody>
      </p:sp>
      <p:sp>
        <p:nvSpPr>
          <p:cNvPr id="2" name="Title 1"/>
          <p:cNvSpPr>
            <a:spLocks noGrp="1"/>
          </p:cNvSpPr>
          <p:nvPr>
            <p:ph type="title"/>
          </p:nvPr>
        </p:nvSpPr>
        <p:spPr>
          <a:xfrm>
            <a:off x="572869" y="3997275"/>
            <a:ext cx="6569038" cy="446088"/>
          </a:xfrm>
        </p:spPr>
        <p:txBody>
          <a:bodyPr/>
          <a:lstStyle/>
          <a:p>
            <a:r>
              <a:rPr lang="en-US" dirty="0"/>
              <a:t>Click to edit Master title style</a:t>
            </a:r>
          </a:p>
        </p:txBody>
      </p:sp>
      <p:sp>
        <p:nvSpPr>
          <p:cNvPr id="4" name="Footer Placeholder 4"/>
          <p:cNvSpPr>
            <a:spLocks noGrp="1"/>
          </p:cNvSpPr>
          <p:nvPr>
            <p:ph type="ftr" sz="quarter" idx="10"/>
          </p:nvPr>
        </p:nvSpPr>
        <p:spPr>
          <a:xfrm>
            <a:off x="6037594" y="4791849"/>
            <a:ext cx="2895600" cy="274637"/>
          </a:xfrm>
          <a:prstGeom prst="rect">
            <a:avLst/>
          </a:prstGeom>
        </p:spPr>
        <p:txBody>
          <a:bodyPr lIns="91424" tIns="45712" rIns="91424" bIns="45712"/>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803506374"/>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4" name="Footer Placeholder 4"/>
          <p:cNvSpPr>
            <a:spLocks noGrp="1"/>
          </p:cNvSpPr>
          <p:nvPr>
            <p:ph type="ftr" sz="quarter" idx="10"/>
          </p:nvPr>
        </p:nvSpPr>
        <p:spPr>
          <a:xfrm>
            <a:off x="6037594" y="4791849"/>
            <a:ext cx="2895600" cy="274637"/>
          </a:xfrm>
          <a:prstGeom prst="rect">
            <a:avLst/>
          </a:prstGeom>
        </p:spPr>
        <p:txBody>
          <a:bodyPr lIns="91424" tIns="45712" rIns="91424" bIns="45712"/>
          <a:lstStyle>
            <a:lvl1pPr>
              <a:defRPr/>
            </a:lvl1pPr>
          </a:lstStyle>
          <a:p>
            <a:pPr>
              <a:defRPr/>
            </a:pPr>
            <a:endParaRPr lang="en-US" dirty="0">
              <a:solidFill>
                <a:srgbClr val="000000"/>
              </a:solidFill>
            </a:endParaRPr>
          </a:p>
        </p:txBody>
      </p:sp>
      <p:sp>
        <p:nvSpPr>
          <p:cNvPr id="6" name="Picture Placeholder 5"/>
          <p:cNvSpPr>
            <a:spLocks noGrp="1"/>
          </p:cNvSpPr>
          <p:nvPr>
            <p:ph type="pic" sz="quarter" idx="11"/>
          </p:nvPr>
        </p:nvSpPr>
        <p:spPr>
          <a:xfrm>
            <a:off x="0" y="1"/>
            <a:ext cx="9144000" cy="4620042"/>
          </a:xfrm>
        </p:spPr>
        <p:txBody>
          <a:bodyPr/>
          <a:lstStyle/>
          <a:p>
            <a:endParaRPr lang="en-US"/>
          </a:p>
        </p:txBody>
      </p:sp>
    </p:spTree>
    <p:extLst>
      <p:ext uri="{BB962C8B-B14F-4D97-AF65-F5344CB8AC3E}">
        <p14:creationId xmlns:p14="http://schemas.microsoft.com/office/powerpoint/2010/main" val="4167039303"/>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grpSp>
        <p:nvGrpSpPr>
          <p:cNvPr id="3" name="Group 2"/>
          <p:cNvGrpSpPr/>
          <p:nvPr userDrawn="1"/>
        </p:nvGrpSpPr>
        <p:grpSpPr>
          <a:xfrm>
            <a:off x="-1587" y="0"/>
            <a:ext cx="9145588" cy="3625850"/>
            <a:chOff x="-1587" y="0"/>
            <a:chExt cx="9145587" cy="3625850"/>
          </a:xfrm>
          <a:solidFill>
            <a:schemeClr val="tx1">
              <a:lumMod val="65000"/>
              <a:lumOff val="35000"/>
            </a:schemeClr>
          </a:solidFill>
        </p:grpSpPr>
        <p:pic>
          <p:nvPicPr>
            <p:cNvPr id="7"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1041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24" descr="Small Red Square"/>
            <p:cNvPicPr>
              <a:picLocks noChangeAspect="1" noChangeArrowheads="1"/>
            </p:cNvPicPr>
            <p:nvPr userDrawn="1"/>
          </p:nvPicPr>
          <p:blipFill>
            <a:blip r:embed="rId3" cstate="screen">
              <a:alphaModFix amt="0"/>
              <a:extLst>
                <a:ext uri="{28A0092B-C50C-407E-A947-70E740481C1C}">
                  <a14:useLocalDpi xmlns:a14="http://schemas.microsoft.com/office/drawing/2010/main"/>
                </a:ext>
              </a:extLst>
            </a:blip>
            <a:srcRect/>
            <a:stretch>
              <a:fillRect/>
            </a:stretch>
          </p:blipFill>
          <p:spPr bwMode="auto">
            <a:xfrm>
              <a:off x="-1587" y="1041400"/>
              <a:ext cx="9144000" cy="258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userDrawn="1">
            <p:ph type="title" hasCustomPrompt="1"/>
          </p:nvPr>
        </p:nvSpPr>
        <p:spPr>
          <a:xfrm>
            <a:off x="1" y="1821930"/>
            <a:ext cx="9142412" cy="900649"/>
          </a:xfrm>
          <a:noFill/>
          <a:ln>
            <a:noFill/>
          </a:ln>
        </p:spPr>
        <p:txBody>
          <a:bodyPr/>
          <a:lstStyle>
            <a:lvl1pPr algn="ctr">
              <a:defRPr sz="6000" b="0">
                <a:solidFill>
                  <a:schemeClr val="bg1"/>
                </a:solidFill>
              </a:defRPr>
            </a:lvl1pPr>
          </a:lstStyle>
          <a:p>
            <a:r>
              <a:rPr lang="en-US" dirty="0"/>
              <a:t>Q&amp;A</a:t>
            </a:r>
          </a:p>
        </p:txBody>
      </p:sp>
      <p:sp>
        <p:nvSpPr>
          <p:cNvPr id="4" name="Footer Placeholder 4"/>
          <p:cNvSpPr>
            <a:spLocks noGrp="1"/>
          </p:cNvSpPr>
          <p:nvPr userDrawn="1">
            <p:ph type="ftr" sz="quarter" idx="10"/>
          </p:nvPr>
        </p:nvSpPr>
        <p:spPr>
          <a:xfrm>
            <a:off x="6037594" y="4791849"/>
            <a:ext cx="2895600" cy="274637"/>
          </a:xfrm>
          <a:prstGeom prst="rect">
            <a:avLst/>
          </a:prstGeom>
        </p:spPr>
        <p:txBody>
          <a:bodyPr lIns="91424" tIns="45712" rIns="91424" bIns="45712"/>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2300303132"/>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pening/Closing slide">
    <p:spTree>
      <p:nvGrpSpPr>
        <p:cNvPr id="1" name=""/>
        <p:cNvGrpSpPr/>
        <p:nvPr/>
      </p:nvGrpSpPr>
      <p:grpSpPr>
        <a:xfrm>
          <a:off x="0" y="0"/>
          <a:ext cx="0" cy="0"/>
          <a:chOff x="0" y="0"/>
          <a:chExt cx="0" cy="0"/>
        </a:xfrm>
      </p:grpSpPr>
      <p:grpSp>
        <p:nvGrpSpPr>
          <p:cNvPr id="2" name="Group 10"/>
          <p:cNvGrpSpPr>
            <a:grpSpLocks/>
          </p:cNvGrpSpPr>
          <p:nvPr userDrawn="1"/>
        </p:nvGrpSpPr>
        <p:grpSpPr bwMode="auto">
          <a:xfrm>
            <a:off x="0" y="0"/>
            <a:ext cx="9144000" cy="5143500"/>
            <a:chOff x="0" y="0"/>
            <a:chExt cx="9144000" cy="5143500"/>
          </a:xfrm>
        </p:grpSpPr>
        <p:pic>
          <p:nvPicPr>
            <p:cNvPr id="3" name="Picture 1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28180" y="2094112"/>
              <a:ext cx="5998766" cy="750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36539471"/>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9"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08037" y="201080"/>
            <a:ext cx="7950201" cy="473075"/>
          </a:xfrm>
        </p:spPr>
        <p:txBody>
          <a:bodyPr wrap="square"/>
          <a:lstStyle/>
          <a:p>
            <a:r>
              <a:rPr lang="en-US" dirty="0"/>
              <a:t>Click to edit Master title style</a:t>
            </a:r>
          </a:p>
        </p:txBody>
      </p:sp>
      <p:sp>
        <p:nvSpPr>
          <p:cNvPr id="3" name="Content Placeholder 2"/>
          <p:cNvSpPr>
            <a:spLocks noGrp="1"/>
          </p:cNvSpPr>
          <p:nvPr>
            <p:ph idx="1"/>
          </p:nvPr>
        </p:nvSpPr>
        <p:spPr>
          <a:xfrm>
            <a:off x="806452" y="1111251"/>
            <a:ext cx="7900974" cy="3648075"/>
          </a:xfrm>
        </p:spPr>
        <p:txBody>
          <a:bodyPr wrap="square"/>
          <a:lstStyle>
            <a:lvl1pPr marL="117455" indent="-117455">
              <a:spcBef>
                <a:spcPts val="400"/>
              </a:spcBef>
              <a:spcAft>
                <a:spcPts val="200"/>
              </a:spcAft>
              <a:buFont typeface="Arial" pitchFamily="34" charset="0"/>
              <a:buChar char="•"/>
              <a:defRPr sz="1200" b="0"/>
            </a:lvl1pPr>
            <a:lvl2pPr marL="344429" indent="-177770">
              <a:spcAft>
                <a:spcPts val="0"/>
              </a:spcAft>
              <a:buClr>
                <a:schemeClr val="tx1"/>
              </a:buClr>
              <a:buFont typeface="Arial" pitchFamily="34" charset="0"/>
              <a:buChar char="–"/>
              <a:defRPr sz="1100"/>
            </a:lvl2pPr>
            <a:lvl3pPr marL="574579" indent="-171422">
              <a:buClr>
                <a:schemeClr val="tx2"/>
              </a:buClr>
              <a:buFont typeface="Arial" pitchFamily="34" charset="0"/>
              <a:buChar char="•"/>
              <a:defRPr sz="1100">
                <a:solidFill>
                  <a:schemeClr val="tx1"/>
                </a:solidFill>
              </a:defRPr>
            </a:lvl3pPr>
            <a:lvl4pPr marL="855519" indent="-107931">
              <a:buClr>
                <a:schemeClr val="tx1"/>
              </a:buClr>
              <a:buFont typeface="Arial" pitchFamily="34" charset="0"/>
              <a:buChar char="–"/>
              <a:defRPr lang="en-US" sz="1100" kern="1200" dirty="0" smtClean="0">
                <a:solidFill>
                  <a:schemeClr val="tx1"/>
                </a:solidFill>
                <a:latin typeface="Arial" pitchFamily="34" charset="0"/>
                <a:ea typeface="ＭＳ Ｐゴシック" pitchFamily="127" charset="-128"/>
                <a:cs typeface="ＭＳ Ｐゴシック" pitchFamily="127" charset="-128"/>
              </a:defRPr>
            </a:lvl4pPr>
            <a:lvl5pPr marL="1199950" indent="-166660">
              <a:buClr>
                <a:schemeClr val="tx2"/>
              </a:buClr>
              <a:buFont typeface="Arial" pitchFamily="34" charset="0"/>
              <a:buChar cha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10"/>
          </p:nvPr>
        </p:nvSpPr>
        <p:spPr>
          <a:xfrm>
            <a:off x="5824269" y="4758196"/>
            <a:ext cx="2895600" cy="274637"/>
          </a:xfrm>
          <a:prstGeom prst="rect">
            <a:avLst/>
          </a:prstGeom>
        </p:spPr>
        <p:txBody>
          <a:bodyPr wrap="square" lIns="91424" tIns="45712" rIns="91424" bIns="45712"/>
          <a:lstStyle>
            <a:lvl1pPr>
              <a:defRPr/>
            </a:lvl1pPr>
          </a:lstStyle>
          <a:p>
            <a:pPr>
              <a:defRPr/>
            </a:pPr>
            <a:endParaRPr lang="en-US" dirty="0">
              <a:solidFill>
                <a:srgbClr val="000000"/>
              </a:solidFill>
            </a:endParaRPr>
          </a:p>
        </p:txBody>
      </p:sp>
      <p:sp>
        <p:nvSpPr>
          <p:cNvPr id="8" name="Text Box 14"/>
          <p:cNvSpPr txBox="1">
            <a:spLocks noChangeArrowheads="1"/>
          </p:cNvSpPr>
          <p:nvPr userDrawn="1"/>
        </p:nvSpPr>
        <p:spPr bwMode="auto">
          <a:xfrm>
            <a:off x="635236" y="4874548"/>
            <a:ext cx="156482" cy="21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7" tIns="17261" rIns="34517"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algn="r" defTabSz="342793" eaLnBrk="1" hangingPunct="1">
              <a:spcBef>
                <a:spcPts val="0"/>
              </a:spcBef>
              <a:buClr>
                <a:srgbClr val="829E7E"/>
              </a:buClr>
              <a:buFont typeface="Arial"/>
              <a:buNone/>
              <a:defRPr/>
            </a:pPr>
            <a:fld id="{DF43EDC1-DE77-47A3-B56B-F28176B942E3}" type="slidenum">
              <a:rPr lang="en-US" sz="600" smtClean="0">
                <a:solidFill>
                  <a:srgbClr val="000000"/>
                </a:solidFill>
              </a:rPr>
              <a:pPr algn="r" defTabSz="342793" eaLnBrk="1" hangingPunct="1">
                <a:spcBef>
                  <a:spcPts val="0"/>
                </a:spcBef>
                <a:buClr>
                  <a:srgbClr val="829E7E"/>
                </a:buClr>
                <a:buFont typeface="Arial"/>
                <a:buNone/>
                <a:defRPr/>
              </a:pPr>
              <a:t>‹#›</a:t>
            </a:fld>
            <a:endParaRPr lang="en-US" sz="600" dirty="0">
              <a:solidFill>
                <a:srgbClr val="292929"/>
              </a:solidFill>
            </a:endParaRPr>
          </a:p>
        </p:txBody>
      </p:sp>
      <p:sp>
        <p:nvSpPr>
          <p:cNvPr id="11" name="Text Box 14"/>
          <p:cNvSpPr txBox="1">
            <a:spLocks noChangeArrowheads="1"/>
          </p:cNvSpPr>
          <p:nvPr userDrawn="1"/>
        </p:nvSpPr>
        <p:spPr bwMode="auto">
          <a:xfrm>
            <a:off x="858448" y="4875876"/>
            <a:ext cx="2229643" cy="21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7" tIns="17261" rIns="34517"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793" eaLnBrk="1" hangingPunct="1">
              <a:spcBef>
                <a:spcPts val="0"/>
              </a:spcBef>
              <a:buClr>
                <a:srgbClr val="829E7E"/>
              </a:buClr>
              <a:buFont typeface="Arial"/>
              <a:buNone/>
              <a:defRPr/>
            </a:pPr>
            <a:r>
              <a:rPr lang="en-US" sz="600" dirty="0">
                <a:solidFill>
                  <a:srgbClr val="292929"/>
                </a:solidFill>
              </a:rPr>
              <a:t>Copyright © 2011, Oracle and/or its affiliates. All rights reserved.</a:t>
            </a:r>
          </a:p>
        </p:txBody>
      </p:sp>
      <p:cxnSp>
        <p:nvCxnSpPr>
          <p:cNvPr id="14" name="Straight Connector 13"/>
          <p:cNvCxnSpPr/>
          <p:nvPr userDrawn="1"/>
        </p:nvCxnSpPr>
        <p:spPr>
          <a:xfrm flipH="1">
            <a:off x="824370" y="4897879"/>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59589384"/>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structions blank">
    <p:spTree>
      <p:nvGrpSpPr>
        <p:cNvPr id="1" name=""/>
        <p:cNvGrpSpPr/>
        <p:nvPr/>
      </p:nvGrpSpPr>
      <p:grpSpPr>
        <a:xfrm>
          <a:off x="0" y="0"/>
          <a:ext cx="0" cy="0"/>
          <a:chOff x="0" y="0"/>
          <a:chExt cx="0" cy="0"/>
        </a:xfrm>
      </p:grpSpPr>
      <p:pic>
        <p:nvPicPr>
          <p:cNvPr id="8"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08037" y="201078"/>
            <a:ext cx="7950201" cy="530224"/>
          </a:xfrm>
        </p:spPr>
        <p:txBody>
          <a:bodyPr wrap="square"/>
          <a:lstStyle/>
          <a:p>
            <a:r>
              <a:rPr lang="en-US" dirty="0"/>
              <a:t>Click to edit Master title style</a:t>
            </a:r>
          </a:p>
        </p:txBody>
      </p:sp>
      <p:sp>
        <p:nvSpPr>
          <p:cNvPr id="6" name="Footer Placeholder 4"/>
          <p:cNvSpPr>
            <a:spLocks noGrp="1"/>
          </p:cNvSpPr>
          <p:nvPr>
            <p:ph type="ftr" sz="quarter" idx="10"/>
          </p:nvPr>
        </p:nvSpPr>
        <p:spPr>
          <a:xfrm>
            <a:off x="5858212" y="4800042"/>
            <a:ext cx="2895600" cy="274637"/>
          </a:xfrm>
          <a:prstGeom prst="rect">
            <a:avLst/>
          </a:prstGeom>
        </p:spPr>
        <p:txBody>
          <a:bodyPr wrap="square" lIns="91424" tIns="45712" rIns="91424" bIns="45712"/>
          <a:lstStyle>
            <a:lvl1pPr>
              <a:defRPr/>
            </a:lvl1pPr>
          </a:lstStyle>
          <a:p>
            <a:pPr>
              <a:defRPr/>
            </a:pPr>
            <a:endParaRPr lang="en-US" dirty="0">
              <a:solidFill>
                <a:srgbClr val="000000"/>
              </a:solidFill>
            </a:endParaRPr>
          </a:p>
        </p:txBody>
      </p:sp>
      <p:sp>
        <p:nvSpPr>
          <p:cNvPr id="7" name="Text Box 14"/>
          <p:cNvSpPr txBox="1">
            <a:spLocks noChangeArrowheads="1"/>
          </p:cNvSpPr>
          <p:nvPr userDrawn="1"/>
        </p:nvSpPr>
        <p:spPr bwMode="auto">
          <a:xfrm>
            <a:off x="635236" y="4874548"/>
            <a:ext cx="156482" cy="21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7" tIns="17261" rIns="34517"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algn="r" defTabSz="342793" eaLnBrk="1" hangingPunct="1">
              <a:spcBef>
                <a:spcPts val="0"/>
              </a:spcBef>
              <a:buClr>
                <a:srgbClr val="829E7E"/>
              </a:buClr>
              <a:buFont typeface="Arial"/>
              <a:buNone/>
              <a:defRPr/>
            </a:pPr>
            <a:fld id="{DF43EDC1-DE77-47A3-B56B-F28176B942E3}" type="slidenum">
              <a:rPr lang="en-US" sz="600" smtClean="0">
                <a:solidFill>
                  <a:srgbClr val="000000"/>
                </a:solidFill>
              </a:rPr>
              <a:pPr algn="r" defTabSz="342793" eaLnBrk="1" hangingPunct="1">
                <a:spcBef>
                  <a:spcPts val="0"/>
                </a:spcBef>
                <a:buClr>
                  <a:srgbClr val="829E7E"/>
                </a:buClr>
                <a:buFont typeface="Arial"/>
                <a:buNone/>
                <a:defRPr/>
              </a:pPr>
              <a:t>‹#›</a:t>
            </a:fld>
            <a:endParaRPr lang="en-US" sz="600" dirty="0">
              <a:solidFill>
                <a:srgbClr val="292929"/>
              </a:solidFill>
            </a:endParaRPr>
          </a:p>
        </p:txBody>
      </p:sp>
      <p:sp>
        <p:nvSpPr>
          <p:cNvPr id="11" name="Text Box 14"/>
          <p:cNvSpPr txBox="1">
            <a:spLocks noChangeArrowheads="1"/>
          </p:cNvSpPr>
          <p:nvPr userDrawn="1"/>
        </p:nvSpPr>
        <p:spPr bwMode="auto">
          <a:xfrm>
            <a:off x="858448" y="4875876"/>
            <a:ext cx="2229643" cy="21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7" tIns="17261" rIns="34517"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793" eaLnBrk="1" hangingPunct="1">
              <a:spcBef>
                <a:spcPts val="0"/>
              </a:spcBef>
              <a:buClr>
                <a:srgbClr val="829E7E"/>
              </a:buClr>
              <a:buFont typeface="Arial"/>
              <a:buNone/>
              <a:defRPr/>
            </a:pPr>
            <a:r>
              <a:rPr lang="en-US" sz="600" dirty="0">
                <a:solidFill>
                  <a:srgbClr val="292929"/>
                </a:solidFill>
              </a:rPr>
              <a:t>Copyright © 2011, Oracle and/or its affiliates. All rights reserved.</a:t>
            </a:r>
          </a:p>
        </p:txBody>
      </p:sp>
      <p:cxnSp>
        <p:nvCxnSpPr>
          <p:cNvPr id="13" name="Straight Connector 12"/>
          <p:cNvCxnSpPr/>
          <p:nvPr userDrawn="1"/>
        </p:nvCxnSpPr>
        <p:spPr>
          <a:xfrm flipH="1">
            <a:off x="824370" y="4897879"/>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grpSp>
        <p:nvGrpSpPr>
          <p:cNvPr id="3" name="Group 2"/>
          <p:cNvGrpSpPr/>
          <p:nvPr userDrawn="1"/>
        </p:nvGrpSpPr>
        <p:grpSpPr>
          <a:xfrm>
            <a:off x="3094499" y="4875691"/>
            <a:ext cx="2289387" cy="219168"/>
            <a:chOff x="3094495" y="4875691"/>
            <a:chExt cx="2289387" cy="219168"/>
          </a:xfrm>
        </p:grpSpPr>
        <p:sp>
          <p:nvSpPr>
            <p:cNvPr id="12" name="Text Box 14"/>
            <p:cNvSpPr txBox="1">
              <a:spLocks noChangeArrowheads="1"/>
            </p:cNvSpPr>
            <p:nvPr userDrawn="1"/>
          </p:nvSpPr>
          <p:spPr bwMode="auto">
            <a:xfrm>
              <a:off x="3124525" y="4875691"/>
              <a:ext cx="2259357" cy="21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23" tIns="17262" rIns="34523" bIns="17262"/>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793" eaLnBrk="1" hangingPunct="1">
                <a:spcBef>
                  <a:spcPts val="0"/>
                </a:spcBef>
                <a:buClr>
                  <a:srgbClr val="829E7E"/>
                </a:buClr>
                <a:buFont typeface="Arial"/>
                <a:buNone/>
                <a:defRPr/>
              </a:pPr>
              <a:r>
                <a:rPr lang="en-US" sz="600" dirty="0">
                  <a:solidFill>
                    <a:srgbClr val="292929"/>
                  </a:solidFill>
                </a:rPr>
                <a:t>Insert Information Protection Policy Classification from Slide 8</a:t>
              </a:r>
              <a:endParaRPr lang="en-US" sz="800" dirty="0">
                <a:solidFill>
                  <a:srgbClr val="292929"/>
                </a:solidFill>
              </a:endParaRPr>
            </a:p>
          </p:txBody>
        </p:sp>
        <p:cxnSp>
          <p:nvCxnSpPr>
            <p:cNvPr id="14" name="Straight Connector 13"/>
            <p:cNvCxnSpPr/>
            <p:nvPr userDrawn="1"/>
          </p:nvCxnSpPr>
          <p:spPr>
            <a:xfrm flipH="1">
              <a:off x="3094495" y="4897874"/>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092850163"/>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New Template_Title 1">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1"/>
            <a:ext cx="9144000" cy="5143499"/>
          </a:xfrm>
          <a:prstGeom prst="rect">
            <a:avLst/>
          </a:prstGeom>
          <a:gradFill flip="none" rotWithShape="1">
            <a:gsLst>
              <a:gs pos="20000">
                <a:srgbClr val="AA0000"/>
              </a:gs>
              <a:gs pos="90000">
                <a:srgbClr val="FF1414"/>
              </a:gs>
            </a:gsLst>
            <a:lin ang="16200000" scaled="0"/>
            <a:tileRect/>
          </a:gradFill>
          <a:ln>
            <a:noFill/>
          </a:ln>
          <a:effectLst>
            <a:outerShdw blurRad="152400" dist="63500"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8" name="Picture 7" descr="O_signature_wht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432" y="253996"/>
            <a:ext cx="2148840" cy="662559"/>
          </a:xfrm>
          <a:prstGeom prst="rect">
            <a:avLst/>
          </a:prstGeom>
        </p:spPr>
      </p:pic>
      <p:sp>
        <p:nvSpPr>
          <p:cNvPr id="17" name="Title 1"/>
          <p:cNvSpPr>
            <a:spLocks noGrp="1"/>
          </p:cNvSpPr>
          <p:nvPr>
            <p:ph type="title" hasCustomPrompt="1"/>
          </p:nvPr>
        </p:nvSpPr>
        <p:spPr>
          <a:xfrm>
            <a:off x="451486" y="1583267"/>
            <a:ext cx="5026449" cy="1230657"/>
          </a:xfrm>
        </p:spPr>
        <p:txBody>
          <a:bodyPr anchor="b" anchorCtr="0"/>
          <a:lstStyle>
            <a:lvl1pPr>
              <a:defRPr sz="2800">
                <a:solidFill>
                  <a:schemeClr val="bg1"/>
                </a:solidFill>
              </a:defRPr>
            </a:lvl1pPr>
          </a:lstStyle>
          <a:p>
            <a:r>
              <a:rPr lang="en-US" dirty="0"/>
              <a:t>Click to edit title</a:t>
            </a:r>
          </a:p>
        </p:txBody>
      </p:sp>
      <p:sp>
        <p:nvSpPr>
          <p:cNvPr id="5" name="Text Placeholder 4"/>
          <p:cNvSpPr>
            <a:spLocks noGrp="1"/>
          </p:cNvSpPr>
          <p:nvPr>
            <p:ph type="body" sz="quarter" idx="13"/>
          </p:nvPr>
        </p:nvSpPr>
        <p:spPr>
          <a:xfrm>
            <a:off x="450849" y="2914276"/>
            <a:ext cx="5027083" cy="1048124"/>
          </a:xfrm>
        </p:spPr>
        <p:txBody>
          <a:bodyPr lIns="0" tIns="0"/>
          <a:lstStyle>
            <a:lvl1pPr marL="0" indent="0">
              <a:spcAft>
                <a:spcPts val="0"/>
              </a:spcAft>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298244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build="p">
        <p:tmplLst>
          <p:tmpl lvl="1">
            <p:tnLst>
              <p:par>
                <p:cTn presetID="10" presetClass="entr" presetSubtype="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3422748" y="4917282"/>
            <a:ext cx="920593" cy="136922"/>
          </a:xfrm>
          <a:prstGeom prst="rect">
            <a:avLst/>
          </a:prstGeom>
        </p:spPr>
        <p:txBody>
          <a:bodyPr/>
          <a:lstStyle>
            <a:lvl1pPr>
              <a:defRPr/>
            </a:lvl1pPr>
          </a:lstStyle>
          <a:p>
            <a:fld id="{B937024B-89F0-4457-98AD-32BD69A2E0A7}" type="datetime1">
              <a:rPr lang="en-US" altLang="en-US"/>
              <a:pPr/>
              <a:t>11/11/25</a:t>
            </a:fld>
            <a:endParaRPr lang="en-US" altLang="en-US"/>
          </a:p>
        </p:txBody>
      </p:sp>
      <p:sp>
        <p:nvSpPr>
          <p:cNvPr id="4" name="Footer Placeholder 4"/>
          <p:cNvSpPr>
            <a:spLocks noGrp="1"/>
          </p:cNvSpPr>
          <p:nvPr>
            <p:ph type="ftr" sz="quarter" idx="11"/>
          </p:nvPr>
        </p:nvSpPr>
        <p:spPr>
          <a:xfrm>
            <a:off x="6584681" y="4917282"/>
            <a:ext cx="1874532" cy="136922"/>
          </a:xfrm>
          <a:prstGeom prst="rect">
            <a:avLst/>
          </a:prstGeom>
        </p:spPr>
        <p:txBody>
          <a:bodyPr/>
          <a:lstStyle>
            <a:lvl1pPr>
              <a:defRPr/>
            </a:lvl1pPr>
          </a:lstStyle>
          <a:p>
            <a:r>
              <a:rPr lang="en-US" altLang="en-US"/>
              <a:t>Oracle Confidential – Internal/Restricted/Highly Restricted</a:t>
            </a:r>
          </a:p>
        </p:txBody>
      </p:sp>
      <p:sp>
        <p:nvSpPr>
          <p:cNvPr id="5"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6686D022-9304-4A8B-81FE-BA35269D08F5}" type="slidenum">
              <a:rPr lang="en-US" altLang="en-US"/>
              <a:pPr/>
              <a:t>‹#›</a:t>
            </a:fld>
            <a:endParaRPr lang="en-US" altLang="en-US"/>
          </a:p>
        </p:txBody>
      </p:sp>
    </p:spTree>
    <p:extLst>
      <p:ext uri="{BB962C8B-B14F-4D97-AF65-F5344CB8AC3E}">
        <p14:creationId xmlns:p14="http://schemas.microsoft.com/office/powerpoint/2010/main" val="4003802535"/>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32862190"/>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Slide without Picture">
    <p:bg>
      <p:bgPr>
        <a:solidFill>
          <a:schemeClr val="bg2"/>
        </a:solidFill>
        <a:effectLst/>
      </p:bgPr>
    </p:bg>
    <p:spTree>
      <p:nvGrpSpPr>
        <p:cNvPr id="1" name=""/>
        <p:cNvGrpSpPr/>
        <p:nvPr/>
      </p:nvGrpSpPr>
      <p:grpSpPr>
        <a:xfrm>
          <a:off x="0" y="0"/>
          <a:ext cx="0" cy="0"/>
          <a:chOff x="0" y="0"/>
          <a:chExt cx="0" cy="0"/>
        </a:xfrm>
      </p:grpSpPr>
      <p:pic>
        <p:nvPicPr>
          <p:cNvPr id="6" name="Picture 15" descr="1.5X red tab for PPT.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5" y="554833"/>
            <a:ext cx="8346073" cy="1102519"/>
          </a:xfrm>
        </p:spPr>
        <p:txBody>
          <a:bodyPr/>
          <a:lstStyle>
            <a:lvl1pPr>
              <a:lnSpc>
                <a:spcPct val="80000"/>
              </a:lnSpc>
              <a:defRPr sz="3600"/>
            </a:lvl1pPr>
          </a:lstStyle>
          <a:p>
            <a:r>
              <a:rPr lang="en-US"/>
              <a:t>Click to edit Master title style</a:t>
            </a:r>
            <a:endParaRPr dirty="0"/>
          </a:p>
        </p:txBody>
      </p:sp>
      <p:sp>
        <p:nvSpPr>
          <p:cNvPr id="3" name="Subtitle 2"/>
          <p:cNvSpPr>
            <a:spLocks noGrp="1"/>
          </p:cNvSpPr>
          <p:nvPr>
            <p:ph type="subTitle" idx="1"/>
          </p:nvPr>
        </p:nvSpPr>
        <p:spPr>
          <a:xfrm>
            <a:off x="398926" y="1714500"/>
            <a:ext cx="8347160" cy="685800"/>
          </a:xfrm>
        </p:spPr>
        <p:txBody>
          <a:bodyPr>
            <a:noAutofit/>
          </a:bodyPr>
          <a:lstStyle>
            <a:lvl1pPr marL="0" indent="0" algn="l">
              <a:spcBef>
                <a:spcPts val="0"/>
              </a:spcBef>
              <a:buNone/>
              <a:defRPr sz="1800" b="1">
                <a:solidFill>
                  <a:schemeClr val="tx1"/>
                </a:solidFill>
              </a:defRPr>
            </a:lvl1pPr>
            <a:lvl2pPr marL="342881" indent="0" algn="ctr">
              <a:buNone/>
              <a:defRPr>
                <a:solidFill>
                  <a:schemeClr val="tx1">
                    <a:tint val="75000"/>
                  </a:schemeClr>
                </a:solidFill>
              </a:defRPr>
            </a:lvl2pPr>
            <a:lvl3pPr marL="685763" indent="0" algn="ctr">
              <a:buNone/>
              <a:defRPr>
                <a:solidFill>
                  <a:schemeClr val="tx1">
                    <a:tint val="75000"/>
                  </a:schemeClr>
                </a:solidFill>
              </a:defRPr>
            </a:lvl3pPr>
            <a:lvl4pPr marL="1028645" indent="0" algn="ctr">
              <a:buNone/>
              <a:defRPr>
                <a:solidFill>
                  <a:schemeClr val="tx1">
                    <a:tint val="75000"/>
                  </a:schemeClr>
                </a:solidFill>
              </a:defRPr>
            </a:lvl4pPr>
            <a:lvl5pPr marL="1371528" indent="0" algn="ctr">
              <a:buNone/>
              <a:defRPr>
                <a:solidFill>
                  <a:schemeClr val="tx1">
                    <a:tint val="75000"/>
                  </a:schemeClr>
                </a:solidFill>
              </a:defRPr>
            </a:lvl5pPr>
            <a:lvl6pPr marL="1714409" indent="0" algn="ctr">
              <a:buNone/>
              <a:defRPr>
                <a:solidFill>
                  <a:schemeClr val="tx1">
                    <a:tint val="75000"/>
                  </a:schemeClr>
                </a:solidFill>
              </a:defRPr>
            </a:lvl6pPr>
            <a:lvl7pPr marL="2057291" indent="0" algn="ctr">
              <a:buNone/>
              <a:defRPr>
                <a:solidFill>
                  <a:schemeClr val="tx1">
                    <a:tint val="75000"/>
                  </a:schemeClr>
                </a:solidFill>
              </a:defRPr>
            </a:lvl7pPr>
            <a:lvl8pPr marL="2400173" indent="0" algn="ctr">
              <a:buNone/>
              <a:defRPr>
                <a:solidFill>
                  <a:schemeClr val="tx1">
                    <a:tint val="75000"/>
                  </a:schemeClr>
                </a:solidFill>
              </a:defRPr>
            </a:lvl8pPr>
            <a:lvl9pPr marL="2743056"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65" y="2572089"/>
            <a:ext cx="8346073"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Tree>
    <p:extLst>
      <p:ext uri="{BB962C8B-B14F-4D97-AF65-F5344CB8AC3E}">
        <p14:creationId xmlns:p14="http://schemas.microsoft.com/office/powerpoint/2010/main" val="385477727"/>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pic>
        <p:nvPicPr>
          <p:cNvPr id="5" name="Picture 15" descr="1.5X red tab for PPT.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5" y="554833"/>
            <a:ext cx="8346073" cy="1102519"/>
          </a:xfrm>
        </p:spPr>
        <p:txBody>
          <a:bodyPr/>
          <a:lstStyle>
            <a:lvl1pPr>
              <a:lnSpc>
                <a:spcPct val="80000"/>
              </a:lnSpc>
              <a:defRPr sz="3600"/>
            </a:lvl1pPr>
          </a:lstStyle>
          <a:p>
            <a:r>
              <a:rPr lang="en-US"/>
              <a:t>Click to edit Master title style</a:t>
            </a:r>
            <a:endParaRPr dirty="0"/>
          </a:p>
        </p:txBody>
      </p:sp>
      <p:sp>
        <p:nvSpPr>
          <p:cNvPr id="3" name="Subtitle 2"/>
          <p:cNvSpPr>
            <a:spLocks noGrp="1"/>
          </p:cNvSpPr>
          <p:nvPr>
            <p:ph type="subTitle" idx="1"/>
          </p:nvPr>
        </p:nvSpPr>
        <p:spPr>
          <a:xfrm>
            <a:off x="398926" y="1714500"/>
            <a:ext cx="8347160" cy="685800"/>
          </a:xfrm>
        </p:spPr>
        <p:txBody>
          <a:bodyPr>
            <a:noAutofit/>
          </a:bodyPr>
          <a:lstStyle>
            <a:lvl1pPr marL="0" indent="0" algn="l">
              <a:spcBef>
                <a:spcPts val="0"/>
              </a:spcBef>
              <a:buNone/>
              <a:defRPr sz="1800" b="1">
                <a:solidFill>
                  <a:schemeClr val="tx1"/>
                </a:solidFill>
              </a:defRPr>
            </a:lvl1pPr>
            <a:lvl2pPr marL="342881" indent="0" algn="ctr">
              <a:buNone/>
              <a:defRPr>
                <a:solidFill>
                  <a:schemeClr val="tx1">
                    <a:tint val="75000"/>
                  </a:schemeClr>
                </a:solidFill>
              </a:defRPr>
            </a:lvl2pPr>
            <a:lvl3pPr marL="685763" indent="0" algn="ctr">
              <a:buNone/>
              <a:defRPr>
                <a:solidFill>
                  <a:schemeClr val="tx1">
                    <a:tint val="75000"/>
                  </a:schemeClr>
                </a:solidFill>
              </a:defRPr>
            </a:lvl3pPr>
            <a:lvl4pPr marL="1028645" indent="0" algn="ctr">
              <a:buNone/>
              <a:defRPr>
                <a:solidFill>
                  <a:schemeClr val="tx1">
                    <a:tint val="75000"/>
                  </a:schemeClr>
                </a:solidFill>
              </a:defRPr>
            </a:lvl4pPr>
            <a:lvl5pPr marL="1371528" indent="0" algn="ctr">
              <a:buNone/>
              <a:defRPr>
                <a:solidFill>
                  <a:schemeClr val="tx1">
                    <a:tint val="75000"/>
                  </a:schemeClr>
                </a:solidFill>
              </a:defRPr>
            </a:lvl5pPr>
            <a:lvl6pPr marL="1714409" indent="0" algn="ctr">
              <a:buNone/>
              <a:defRPr>
                <a:solidFill>
                  <a:schemeClr val="tx1">
                    <a:tint val="75000"/>
                  </a:schemeClr>
                </a:solidFill>
              </a:defRPr>
            </a:lvl6pPr>
            <a:lvl7pPr marL="2057291" indent="0" algn="ctr">
              <a:buNone/>
              <a:defRPr>
                <a:solidFill>
                  <a:schemeClr val="tx1">
                    <a:tint val="75000"/>
                  </a:schemeClr>
                </a:solidFill>
              </a:defRPr>
            </a:lvl7pPr>
            <a:lvl8pPr marL="2400173" indent="0" algn="ctr">
              <a:buNone/>
              <a:defRPr>
                <a:solidFill>
                  <a:schemeClr val="tx1">
                    <a:tint val="75000"/>
                  </a:schemeClr>
                </a:solidFill>
              </a:defRPr>
            </a:lvl8pPr>
            <a:lvl9pPr marL="2743056" indent="0" algn="ctr">
              <a:buNone/>
              <a:defRPr>
                <a:solidFill>
                  <a:schemeClr val="tx1">
                    <a:tint val="75000"/>
                  </a:schemeClr>
                </a:solidFill>
              </a:defRPr>
            </a:lvl9pPr>
          </a:lstStyle>
          <a:p>
            <a:r>
              <a:rPr lang="en-US"/>
              <a:t>Click to edit Master subtitle style</a:t>
            </a:r>
            <a:endParaRPr dirty="0"/>
          </a:p>
        </p:txBody>
      </p:sp>
    </p:spTree>
    <p:extLst>
      <p:ext uri="{BB962C8B-B14F-4D97-AF65-F5344CB8AC3E}">
        <p14:creationId xmlns:p14="http://schemas.microsoft.com/office/powerpoint/2010/main" val="2042266910"/>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Slide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sp>
        <p:nvSpPr>
          <p:cNvPr id="6" name="TextBox 15"/>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dirty="0">
                <a:solidFill>
                  <a:srgbClr val="FFFFFF"/>
                </a:solidFill>
              </a:rPr>
              <a:t>Copyright © 2014 Oracle and/or its affiliates. All rights reserved.  |</a:t>
            </a:r>
          </a:p>
        </p:txBody>
      </p:sp>
      <p:pic>
        <p:nvPicPr>
          <p:cNvPr id="7" name="Picture 16"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4" y="554833"/>
            <a:ext cx="6573962" cy="1102519"/>
          </a:xfrm>
        </p:spPr>
        <p:txBody>
          <a:bodyPr/>
          <a:lstStyle>
            <a:lvl1pPr>
              <a:lnSpc>
                <a:spcPct val="80000"/>
              </a:lnSpc>
              <a:defRPr sz="3600"/>
            </a:lvl1pPr>
          </a:lstStyle>
          <a:p>
            <a:r>
              <a:rPr lang="en-US"/>
              <a:t>Click to edit Master title style</a:t>
            </a:r>
            <a:endParaRPr/>
          </a:p>
        </p:txBody>
      </p:sp>
      <p:sp>
        <p:nvSpPr>
          <p:cNvPr id="3" name="Subtitle 2"/>
          <p:cNvSpPr>
            <a:spLocks noGrp="1"/>
          </p:cNvSpPr>
          <p:nvPr>
            <p:ph type="subTitle" idx="1"/>
          </p:nvPr>
        </p:nvSpPr>
        <p:spPr>
          <a:xfrm>
            <a:off x="398926" y="1714500"/>
            <a:ext cx="6574818" cy="685800"/>
          </a:xfrm>
        </p:spPr>
        <p:txBody>
          <a:bodyPr>
            <a:noAutofit/>
          </a:bodyPr>
          <a:lstStyle>
            <a:lvl1pPr marL="0" indent="0" algn="l">
              <a:spcBef>
                <a:spcPts val="0"/>
              </a:spcBef>
              <a:buNone/>
              <a:defRPr sz="1800" b="1">
                <a:solidFill>
                  <a:schemeClr val="tx1"/>
                </a:solidFill>
              </a:defRPr>
            </a:lvl1pPr>
            <a:lvl2pPr marL="342881" indent="0" algn="ctr">
              <a:buNone/>
              <a:defRPr>
                <a:solidFill>
                  <a:schemeClr val="tx1">
                    <a:tint val="75000"/>
                  </a:schemeClr>
                </a:solidFill>
              </a:defRPr>
            </a:lvl2pPr>
            <a:lvl3pPr marL="685763" indent="0" algn="ctr">
              <a:buNone/>
              <a:defRPr>
                <a:solidFill>
                  <a:schemeClr val="tx1">
                    <a:tint val="75000"/>
                  </a:schemeClr>
                </a:solidFill>
              </a:defRPr>
            </a:lvl3pPr>
            <a:lvl4pPr marL="1028645" indent="0" algn="ctr">
              <a:buNone/>
              <a:defRPr>
                <a:solidFill>
                  <a:schemeClr val="tx1">
                    <a:tint val="75000"/>
                  </a:schemeClr>
                </a:solidFill>
              </a:defRPr>
            </a:lvl4pPr>
            <a:lvl5pPr marL="1371528" indent="0" algn="ctr">
              <a:buNone/>
              <a:defRPr>
                <a:solidFill>
                  <a:schemeClr val="tx1">
                    <a:tint val="75000"/>
                  </a:schemeClr>
                </a:solidFill>
              </a:defRPr>
            </a:lvl5pPr>
            <a:lvl6pPr marL="1714409" indent="0" algn="ctr">
              <a:buNone/>
              <a:defRPr>
                <a:solidFill>
                  <a:schemeClr val="tx1">
                    <a:tint val="75000"/>
                  </a:schemeClr>
                </a:solidFill>
              </a:defRPr>
            </a:lvl6pPr>
            <a:lvl7pPr marL="2057291" indent="0" algn="ctr">
              <a:buNone/>
              <a:defRPr>
                <a:solidFill>
                  <a:schemeClr val="tx1">
                    <a:tint val="75000"/>
                  </a:schemeClr>
                </a:solidFill>
              </a:defRPr>
            </a:lvl7pPr>
            <a:lvl8pPr marL="2400173" indent="0" algn="ctr">
              <a:buNone/>
              <a:defRPr>
                <a:solidFill>
                  <a:schemeClr val="tx1">
                    <a:tint val="75000"/>
                  </a:schemeClr>
                </a:solidFill>
              </a:defRPr>
            </a:lvl8pPr>
            <a:lvl9pPr marL="2743056"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64" y="2572089"/>
            <a:ext cx="6573962"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8" name="Date Placeholder 3"/>
          <p:cNvSpPr>
            <a:spLocks noGrp="1"/>
          </p:cNvSpPr>
          <p:nvPr>
            <p:ph type="dt" sz="half" idx="14"/>
          </p:nvPr>
        </p:nvSpPr>
        <p:spPr>
          <a:xfrm>
            <a:off x="3422749" y="4917282"/>
            <a:ext cx="920593" cy="136922"/>
          </a:xfrm>
          <a:prstGeom prst="rect">
            <a:avLst/>
          </a:prstGeom>
        </p:spPr>
        <p:txBody>
          <a:bodyPr/>
          <a:lstStyle>
            <a:lvl1pPr>
              <a:defRPr>
                <a:solidFill>
                  <a:srgbClr val="FFFFFF"/>
                </a:solidFill>
              </a:defRPr>
            </a:lvl1pPr>
          </a:lstStyle>
          <a:p>
            <a:fld id="{3EECB67B-FFB0-40FE-8A88-6B9C03E26F84}" type="datetime1">
              <a:rPr lang="en-US" altLang="en-US"/>
              <a:pPr/>
              <a:t>11/11/25</a:t>
            </a:fld>
            <a:endParaRPr lang="en-US" altLang="en-US"/>
          </a:p>
        </p:txBody>
      </p:sp>
      <p:sp>
        <p:nvSpPr>
          <p:cNvPr id="9" name="Footer Placeholder 4"/>
          <p:cNvSpPr>
            <a:spLocks noGrp="1"/>
          </p:cNvSpPr>
          <p:nvPr>
            <p:ph type="ftr" sz="quarter" idx="15"/>
          </p:nvPr>
        </p:nvSpPr>
        <p:spPr>
          <a:xfrm>
            <a:off x="6584682" y="4917282"/>
            <a:ext cx="1874532" cy="136922"/>
          </a:xfrm>
          <a:prstGeom prst="rect">
            <a:avLst/>
          </a:prstGeom>
        </p:spPr>
        <p:txBody>
          <a:bodyPr/>
          <a:lstStyle>
            <a:lvl1pPr>
              <a:defRPr>
                <a:solidFill>
                  <a:srgbClr val="FFFFFF"/>
                </a:solidFill>
              </a:defRPr>
            </a:lvl1pPr>
          </a:lstStyle>
          <a:p>
            <a:r>
              <a:rPr lang="en-US" altLang="en-US"/>
              <a:t>Oracle Confidential – Internal/Restricted/Highly Restricted</a:t>
            </a:r>
          </a:p>
        </p:txBody>
      </p:sp>
      <p:sp>
        <p:nvSpPr>
          <p:cNvPr id="10" name="Slide Number Placeholder 5"/>
          <p:cNvSpPr>
            <a:spLocks noGrp="1"/>
          </p:cNvSpPr>
          <p:nvPr>
            <p:ph type="sldNum" sz="quarter" idx="16"/>
          </p:nvPr>
        </p:nvSpPr>
        <p:spPr>
          <a:xfrm>
            <a:off x="8459214" y="5200651"/>
            <a:ext cx="285824" cy="136922"/>
          </a:xfrm>
          <a:prstGeom prst="rect">
            <a:avLst/>
          </a:prstGeom>
        </p:spPr>
        <p:txBody>
          <a:bodyPr/>
          <a:lstStyle>
            <a:lvl1pPr>
              <a:defRPr>
                <a:solidFill>
                  <a:srgbClr val="BDC1C5"/>
                </a:solidFill>
              </a:defRPr>
            </a:lvl1pPr>
          </a:lstStyle>
          <a:p>
            <a:fld id="{0502EC09-9C90-44D7-9B35-A6034B98EFDD}" type="slidenum">
              <a:rPr lang="en-US" altLang="en-US"/>
              <a:pPr/>
              <a:t>‹#›</a:t>
            </a:fld>
            <a:endParaRPr lang="en-US" altLang="en-US"/>
          </a:p>
        </p:txBody>
      </p:sp>
    </p:spTree>
    <p:extLst>
      <p:ext uri="{BB962C8B-B14F-4D97-AF65-F5344CB8AC3E}">
        <p14:creationId xmlns:p14="http://schemas.microsoft.com/office/powerpoint/2010/main" val="3668983982"/>
      </p:ext>
    </p:extLst>
  </p:cSld>
  <p:clrMapOvr>
    <a:overrideClrMapping bg1="dk1" tx1="lt1" bg2="dk2" tx2="lt2" accent1="accent1" accent2="accent2" accent3="accent3" accent4="accent4" accent5="accent5" accent6="accent6" hlink="hlink" folHlink="folHlink"/>
  </p:clrMapOvr>
  <p:transition spd="med">
    <p:fade/>
  </p:transition>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le Slide with Picture and Logo">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bwMode="hidden">
          <a:xfrm>
            <a:off x="0" y="0"/>
            <a:ext cx="9144000" cy="5143500"/>
          </a:xfrm>
          <a:prstGeom prst="rect">
            <a:avLst/>
          </a:prstGeom>
          <a:solidFill>
            <a:srgbClr val="46575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sp>
        <p:nvSpPr>
          <p:cNvPr id="7" name="TextBox 15"/>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FFFFFF"/>
                </a:solidFill>
              </a:rPr>
              <a:t>Copyright © 2014 Oracle and/or its affiliates. All rights reserved.  |</a:t>
            </a:r>
          </a:p>
        </p:txBody>
      </p:sp>
      <p:sp>
        <p:nvSpPr>
          <p:cNvPr id="8" name="Rectangle 7"/>
          <p:cNvSpPr/>
          <p:nvPr/>
        </p:nvSpPr>
        <p:spPr bwMode="white">
          <a:xfrm>
            <a:off x="7373082" y="0"/>
            <a:ext cx="1371957"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pic>
        <p:nvPicPr>
          <p:cNvPr id="9" name="Picture 17"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4" y="554833"/>
            <a:ext cx="6573962" cy="1102519"/>
          </a:xfrm>
        </p:spPr>
        <p:txBody>
          <a:bodyPr/>
          <a:lstStyle>
            <a:lvl1pPr>
              <a:lnSpc>
                <a:spcPct val="80000"/>
              </a:lnSpc>
              <a:defRPr sz="3600"/>
            </a:lvl1pPr>
          </a:lstStyle>
          <a:p>
            <a:r>
              <a:rPr lang="en-US"/>
              <a:t>Click to edit Master title style</a:t>
            </a:r>
            <a:endParaRPr/>
          </a:p>
        </p:txBody>
      </p:sp>
      <p:sp>
        <p:nvSpPr>
          <p:cNvPr id="3" name="Subtitle 2"/>
          <p:cNvSpPr>
            <a:spLocks noGrp="1"/>
          </p:cNvSpPr>
          <p:nvPr>
            <p:ph type="subTitle" idx="1"/>
          </p:nvPr>
        </p:nvSpPr>
        <p:spPr>
          <a:xfrm>
            <a:off x="398926" y="1714500"/>
            <a:ext cx="6574818" cy="685800"/>
          </a:xfrm>
        </p:spPr>
        <p:txBody>
          <a:bodyPr>
            <a:noAutofit/>
          </a:bodyPr>
          <a:lstStyle>
            <a:lvl1pPr marL="0" indent="0" algn="l">
              <a:spcBef>
                <a:spcPts val="0"/>
              </a:spcBef>
              <a:buNone/>
              <a:defRPr sz="1800" b="1">
                <a:solidFill>
                  <a:schemeClr val="tx1"/>
                </a:solidFill>
              </a:defRPr>
            </a:lvl1pPr>
            <a:lvl2pPr marL="342881" indent="0" algn="ctr">
              <a:buNone/>
              <a:defRPr>
                <a:solidFill>
                  <a:schemeClr val="tx1">
                    <a:tint val="75000"/>
                  </a:schemeClr>
                </a:solidFill>
              </a:defRPr>
            </a:lvl2pPr>
            <a:lvl3pPr marL="685763" indent="0" algn="ctr">
              <a:buNone/>
              <a:defRPr>
                <a:solidFill>
                  <a:schemeClr val="tx1">
                    <a:tint val="75000"/>
                  </a:schemeClr>
                </a:solidFill>
              </a:defRPr>
            </a:lvl3pPr>
            <a:lvl4pPr marL="1028645" indent="0" algn="ctr">
              <a:buNone/>
              <a:defRPr>
                <a:solidFill>
                  <a:schemeClr val="tx1">
                    <a:tint val="75000"/>
                  </a:schemeClr>
                </a:solidFill>
              </a:defRPr>
            </a:lvl4pPr>
            <a:lvl5pPr marL="1371528" indent="0" algn="ctr">
              <a:buNone/>
              <a:defRPr>
                <a:solidFill>
                  <a:schemeClr val="tx1">
                    <a:tint val="75000"/>
                  </a:schemeClr>
                </a:solidFill>
              </a:defRPr>
            </a:lvl5pPr>
            <a:lvl6pPr marL="1714409" indent="0" algn="ctr">
              <a:buNone/>
              <a:defRPr>
                <a:solidFill>
                  <a:schemeClr val="tx1">
                    <a:tint val="75000"/>
                  </a:schemeClr>
                </a:solidFill>
              </a:defRPr>
            </a:lvl6pPr>
            <a:lvl7pPr marL="2057291" indent="0" algn="ctr">
              <a:buNone/>
              <a:defRPr>
                <a:solidFill>
                  <a:schemeClr val="tx1">
                    <a:tint val="75000"/>
                  </a:schemeClr>
                </a:solidFill>
              </a:defRPr>
            </a:lvl7pPr>
            <a:lvl8pPr marL="2400173" indent="0" algn="ctr">
              <a:buNone/>
              <a:defRPr>
                <a:solidFill>
                  <a:schemeClr val="tx1">
                    <a:tint val="75000"/>
                  </a:schemeClr>
                </a:solidFill>
              </a:defRPr>
            </a:lvl8pPr>
            <a:lvl9pPr marL="2743056"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64" y="2572089"/>
            <a:ext cx="6573962"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21" name="Text Placeholder 12"/>
          <p:cNvSpPr>
            <a:spLocks noGrp="1"/>
          </p:cNvSpPr>
          <p:nvPr>
            <p:ph type="body" sz="quarter" idx="15"/>
          </p:nvPr>
        </p:nvSpPr>
        <p:spPr>
          <a:xfrm>
            <a:off x="7430244" y="171450"/>
            <a:ext cx="1257628" cy="171450"/>
          </a:xfrm>
        </p:spPr>
        <p:txBody>
          <a:bodyPr anchor="b">
            <a:normAutofit/>
          </a:bodyPr>
          <a:lstStyle>
            <a:lvl1pPr marL="1191" indent="0" algn="ctr">
              <a:spcBef>
                <a:spcPts val="0"/>
              </a:spcBef>
              <a:buFontTx/>
              <a:buNone/>
              <a:defRPr sz="1100" baseline="0">
                <a:solidFill>
                  <a:schemeClr val="bg1"/>
                </a:solidFill>
              </a:defRPr>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10" name="Date Placeholder 3"/>
          <p:cNvSpPr>
            <a:spLocks noGrp="1"/>
          </p:cNvSpPr>
          <p:nvPr>
            <p:ph type="dt" sz="half" idx="16"/>
          </p:nvPr>
        </p:nvSpPr>
        <p:spPr>
          <a:xfrm>
            <a:off x="3422749" y="4917282"/>
            <a:ext cx="920593" cy="136922"/>
          </a:xfrm>
          <a:prstGeom prst="rect">
            <a:avLst/>
          </a:prstGeom>
        </p:spPr>
        <p:txBody>
          <a:bodyPr/>
          <a:lstStyle>
            <a:lvl1pPr>
              <a:defRPr>
                <a:solidFill>
                  <a:srgbClr val="FFFFFF"/>
                </a:solidFill>
              </a:defRPr>
            </a:lvl1pPr>
          </a:lstStyle>
          <a:p>
            <a:fld id="{7BE700EC-9BF3-4433-99E5-F8AA2980C5B5}" type="datetime1">
              <a:rPr lang="en-US" altLang="en-US"/>
              <a:pPr/>
              <a:t>11/11/25</a:t>
            </a:fld>
            <a:endParaRPr lang="en-US" altLang="en-US"/>
          </a:p>
        </p:txBody>
      </p:sp>
      <p:sp>
        <p:nvSpPr>
          <p:cNvPr id="11" name="Footer Placeholder 4"/>
          <p:cNvSpPr>
            <a:spLocks noGrp="1"/>
          </p:cNvSpPr>
          <p:nvPr>
            <p:ph type="ftr" sz="quarter" idx="17"/>
          </p:nvPr>
        </p:nvSpPr>
        <p:spPr>
          <a:xfrm>
            <a:off x="6584682" y="4917282"/>
            <a:ext cx="1874532" cy="136922"/>
          </a:xfrm>
          <a:prstGeom prst="rect">
            <a:avLst/>
          </a:prstGeom>
        </p:spPr>
        <p:txBody>
          <a:bodyPr/>
          <a:lstStyle>
            <a:lvl1pPr>
              <a:defRPr>
                <a:solidFill>
                  <a:srgbClr val="FFFFFF"/>
                </a:solidFill>
              </a:defRPr>
            </a:lvl1pPr>
          </a:lstStyle>
          <a:p>
            <a:r>
              <a:rPr lang="en-US" altLang="en-US"/>
              <a:t>Oracle Confidential – Internal/Restricted/Highly Restricted</a:t>
            </a:r>
          </a:p>
        </p:txBody>
      </p:sp>
      <p:sp>
        <p:nvSpPr>
          <p:cNvPr id="12" name="Slide Number Placeholder 5"/>
          <p:cNvSpPr>
            <a:spLocks noGrp="1"/>
          </p:cNvSpPr>
          <p:nvPr>
            <p:ph type="sldNum" sz="quarter" idx="18"/>
          </p:nvPr>
        </p:nvSpPr>
        <p:spPr>
          <a:xfrm>
            <a:off x="8459214" y="5200651"/>
            <a:ext cx="285824" cy="136922"/>
          </a:xfrm>
          <a:prstGeom prst="rect">
            <a:avLst/>
          </a:prstGeom>
        </p:spPr>
        <p:txBody>
          <a:bodyPr/>
          <a:lstStyle>
            <a:lvl1pPr>
              <a:defRPr>
                <a:solidFill>
                  <a:srgbClr val="BCC0C4"/>
                </a:solidFill>
              </a:defRPr>
            </a:lvl1pPr>
          </a:lstStyle>
          <a:p>
            <a:fld id="{B0DE6302-8BB2-4A50-8D96-255D69E69B42}" type="slidenum">
              <a:rPr lang="en-US" altLang="en-US"/>
              <a:pPr/>
              <a:t>‹#›</a:t>
            </a:fld>
            <a:endParaRPr lang="en-US" altLang="en-US"/>
          </a:p>
        </p:txBody>
      </p:sp>
    </p:spTree>
    <p:extLst>
      <p:ext uri="{BB962C8B-B14F-4D97-AF65-F5344CB8AC3E}">
        <p14:creationId xmlns:p14="http://schemas.microsoft.com/office/powerpoint/2010/main" val="3604040415"/>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a:xfrm>
            <a:off x="398469" y="1143001"/>
            <a:ext cx="8347065" cy="3314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356501002"/>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a:xfrm>
            <a:off x="398469" y="1485900"/>
            <a:ext cx="8347065" cy="2971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Text Placeholder 12"/>
          <p:cNvSpPr>
            <a:spLocks noGrp="1"/>
          </p:cNvSpPr>
          <p:nvPr>
            <p:ph type="body" sz="quarter" idx="13"/>
          </p:nvPr>
        </p:nvSpPr>
        <p:spPr>
          <a:xfrm>
            <a:off x="398965" y="1030306"/>
            <a:ext cx="8346073" cy="257474"/>
          </a:xfrm>
        </p:spPr>
        <p:txBody>
          <a:bodyPr>
            <a:noAutofit/>
          </a:bodyPr>
          <a:lstStyle>
            <a:lvl1pPr marL="1191" indent="0">
              <a:spcBef>
                <a:spcPts val="0"/>
              </a:spcBef>
              <a:buFontTx/>
              <a:buNone/>
              <a:defRPr sz="1800" b="1"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5" name="Date Placeholder 3"/>
          <p:cNvSpPr>
            <a:spLocks noGrp="1"/>
          </p:cNvSpPr>
          <p:nvPr>
            <p:ph type="dt" sz="half" idx="14"/>
          </p:nvPr>
        </p:nvSpPr>
        <p:spPr>
          <a:xfrm>
            <a:off x="3422749" y="4917282"/>
            <a:ext cx="920593" cy="136922"/>
          </a:xfrm>
          <a:prstGeom prst="rect">
            <a:avLst/>
          </a:prstGeom>
        </p:spPr>
        <p:txBody>
          <a:bodyPr/>
          <a:lstStyle>
            <a:lvl1pPr>
              <a:defRPr/>
            </a:lvl1pPr>
          </a:lstStyle>
          <a:p>
            <a:fld id="{D93AED9E-5745-4E0E-86BE-791DA7A7D39D}"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5"/>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8" name="Slide Number Placeholder 5"/>
          <p:cNvSpPr>
            <a:spLocks noGrp="1"/>
          </p:cNvSpPr>
          <p:nvPr>
            <p:ph type="sldNum" sz="quarter" idx="16"/>
          </p:nvPr>
        </p:nvSpPr>
        <p:spPr>
          <a:xfrm>
            <a:off x="8459213" y="4917282"/>
            <a:ext cx="285824" cy="136922"/>
          </a:xfrm>
          <a:prstGeom prst="rect">
            <a:avLst/>
          </a:prstGeom>
        </p:spPr>
        <p:txBody>
          <a:bodyPr/>
          <a:lstStyle>
            <a:lvl1pPr>
              <a:defRPr/>
            </a:lvl1pPr>
          </a:lstStyle>
          <a:p>
            <a:fld id="{C4E812E8-ABD9-41C8-B29B-A12ED731FB25}"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40457320"/>
      </p:ext>
    </p:extLst>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rogram 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8" name="Text Placeholder 7"/>
          <p:cNvSpPr>
            <a:spLocks noGrp="1"/>
          </p:cNvSpPr>
          <p:nvPr>
            <p:ph type="body" sz="quarter" idx="13"/>
          </p:nvPr>
        </p:nvSpPr>
        <p:spPr>
          <a:xfrm>
            <a:off x="2097495" y="1485900"/>
            <a:ext cx="6647543" cy="2971801"/>
          </a:xfrm>
        </p:spPr>
        <p:txBody>
          <a:bodyPr>
            <a:noAutofit/>
          </a:bodyPr>
          <a:lstStyle>
            <a:lvl1pPr marL="1191" indent="0">
              <a:spcBef>
                <a:spcPts val="1800"/>
              </a:spcBef>
              <a:buNone/>
              <a:defRPr sz="2100"/>
            </a:lvl1pPr>
            <a:lvl2pPr marL="1191" indent="0">
              <a:spcBef>
                <a:spcPts val="1800"/>
              </a:spcBef>
              <a:buNone/>
              <a:defRPr sz="2100"/>
            </a:lvl2pPr>
            <a:lvl3pPr marL="1191" indent="0">
              <a:spcBef>
                <a:spcPts val="1800"/>
              </a:spcBef>
              <a:buNone/>
              <a:defRPr sz="2100"/>
            </a:lvl3pPr>
            <a:lvl4pPr marL="1191" indent="0">
              <a:spcBef>
                <a:spcPts val="1800"/>
              </a:spcBef>
              <a:buNone/>
              <a:defRPr sz="2100"/>
            </a:lvl4pPr>
            <a:lvl5pPr marL="1191" indent="0">
              <a:spcBef>
                <a:spcPts val="1800"/>
              </a:spcBef>
              <a:buNone/>
              <a:defRPr sz="2100"/>
            </a:lvl5pPr>
            <a:lvl6pPr marL="1191" indent="0">
              <a:spcBef>
                <a:spcPts val="1800"/>
              </a:spcBef>
              <a:buNone/>
              <a:defRPr sz="2100"/>
            </a:lvl6pPr>
            <a:lvl7pPr marL="1191" indent="0">
              <a:spcBef>
                <a:spcPts val="1800"/>
              </a:spcBef>
              <a:buNone/>
              <a:defRPr sz="2100"/>
            </a:lvl7pPr>
            <a:lvl8pPr marL="1191" indent="0">
              <a:spcBef>
                <a:spcPts val="1800"/>
              </a:spcBef>
              <a:buNone/>
              <a:defRPr sz="2100"/>
            </a:lvl8pPr>
            <a:lvl9pPr marL="1191" indent="0">
              <a:spcBef>
                <a:spcPts val="1800"/>
              </a:spcBef>
              <a:buNone/>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4"/>
          </p:nvPr>
        </p:nvSpPr>
        <p:spPr>
          <a:xfrm>
            <a:off x="3422749" y="4917282"/>
            <a:ext cx="920593" cy="136922"/>
          </a:xfrm>
          <a:prstGeom prst="rect">
            <a:avLst/>
          </a:prstGeom>
        </p:spPr>
        <p:txBody>
          <a:bodyPr/>
          <a:lstStyle>
            <a:lvl1pPr>
              <a:defRPr/>
            </a:lvl1pPr>
          </a:lstStyle>
          <a:p>
            <a:fld id="{DD2FF72D-EA46-426E-BED1-7C8DB28C3931}"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5"/>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5"/>
          <p:cNvSpPr>
            <a:spLocks noGrp="1"/>
          </p:cNvSpPr>
          <p:nvPr>
            <p:ph type="sldNum" sz="quarter" idx="16"/>
          </p:nvPr>
        </p:nvSpPr>
        <p:spPr>
          <a:xfrm>
            <a:off x="8459213" y="4917282"/>
            <a:ext cx="285824" cy="136922"/>
          </a:xfrm>
          <a:prstGeom prst="rect">
            <a:avLst/>
          </a:prstGeom>
        </p:spPr>
        <p:txBody>
          <a:bodyPr/>
          <a:lstStyle>
            <a:lvl1pPr>
              <a:defRPr/>
            </a:lvl1pPr>
          </a:lstStyle>
          <a:p>
            <a:fld id="{21AE65B3-4DEF-48B6-9271-7A58E3ADF6A1}"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295113640"/>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without Picture">
    <p:spTree>
      <p:nvGrpSpPr>
        <p:cNvPr id="1" name=""/>
        <p:cNvGrpSpPr/>
        <p:nvPr/>
      </p:nvGrpSpPr>
      <p:grpSpPr>
        <a:xfrm>
          <a:off x="0" y="0"/>
          <a:ext cx="0" cy="0"/>
          <a:chOff x="0" y="0"/>
          <a:chExt cx="0" cy="0"/>
        </a:xfrm>
      </p:grpSpPr>
      <p:sp>
        <p:nvSpPr>
          <p:cNvPr id="2" name="Title 1"/>
          <p:cNvSpPr>
            <a:spLocks noGrp="1"/>
          </p:cNvSpPr>
          <p:nvPr>
            <p:ph type="title"/>
          </p:nvPr>
        </p:nvSpPr>
        <p:spPr>
          <a:xfrm>
            <a:off x="398965" y="1950243"/>
            <a:ext cx="8346073" cy="1028700"/>
          </a:xfrm>
        </p:spPr>
        <p:txBody>
          <a:bodyPr/>
          <a:lstStyle>
            <a:lvl1pPr algn="l">
              <a:lnSpc>
                <a:spcPct val="80000"/>
              </a:lnSpc>
              <a:defRPr sz="3600" b="0" cap="none" baseline="0"/>
            </a:lvl1pPr>
          </a:lstStyle>
          <a:p>
            <a:r>
              <a:rPr lang="en-US"/>
              <a:t>Click to edit Master title style</a:t>
            </a:r>
            <a:endParaRPr/>
          </a:p>
        </p:txBody>
      </p:sp>
      <p:sp>
        <p:nvSpPr>
          <p:cNvPr id="3" name="Text Placeholder 2"/>
          <p:cNvSpPr>
            <a:spLocks noGrp="1"/>
          </p:cNvSpPr>
          <p:nvPr>
            <p:ph type="body" idx="1"/>
          </p:nvPr>
        </p:nvSpPr>
        <p:spPr>
          <a:xfrm>
            <a:off x="398965" y="3028949"/>
            <a:ext cx="8346073" cy="685800"/>
          </a:xfrm>
        </p:spPr>
        <p:txBody>
          <a:bodyPr>
            <a:noAutofit/>
          </a:bodyPr>
          <a:lstStyle>
            <a:lvl1pPr marL="0" indent="0">
              <a:spcBef>
                <a:spcPts val="0"/>
              </a:spcBef>
              <a:buNone/>
              <a:defRPr sz="1800" b="1">
                <a:solidFill>
                  <a:schemeClr val="tx1"/>
                </a:solidFill>
              </a:defRPr>
            </a:lvl1pPr>
            <a:lvl2pPr marL="342881" indent="0">
              <a:buNone/>
              <a:defRPr sz="1400">
                <a:solidFill>
                  <a:schemeClr val="tx1">
                    <a:tint val="75000"/>
                  </a:schemeClr>
                </a:solidFill>
              </a:defRPr>
            </a:lvl2pPr>
            <a:lvl3pPr marL="685763" indent="0">
              <a:buNone/>
              <a:defRPr sz="1200">
                <a:solidFill>
                  <a:schemeClr val="tx1">
                    <a:tint val="75000"/>
                  </a:schemeClr>
                </a:solidFill>
              </a:defRPr>
            </a:lvl3pPr>
            <a:lvl4pPr marL="1028645" indent="0">
              <a:buNone/>
              <a:defRPr sz="1100">
                <a:solidFill>
                  <a:schemeClr val="tx1">
                    <a:tint val="75000"/>
                  </a:schemeClr>
                </a:solidFill>
              </a:defRPr>
            </a:lvl4pPr>
            <a:lvl5pPr marL="1371528" indent="0">
              <a:buNone/>
              <a:defRPr sz="1100">
                <a:solidFill>
                  <a:schemeClr val="tx1">
                    <a:tint val="75000"/>
                  </a:schemeClr>
                </a:solidFill>
              </a:defRPr>
            </a:lvl5pPr>
            <a:lvl6pPr marL="1714409" indent="0">
              <a:buNone/>
              <a:defRPr sz="1100">
                <a:solidFill>
                  <a:schemeClr val="tx1">
                    <a:tint val="75000"/>
                  </a:schemeClr>
                </a:solidFill>
              </a:defRPr>
            </a:lvl6pPr>
            <a:lvl7pPr marL="2057291" indent="0">
              <a:buNone/>
              <a:defRPr sz="1100">
                <a:solidFill>
                  <a:schemeClr val="tx1">
                    <a:tint val="75000"/>
                  </a:schemeClr>
                </a:solidFill>
              </a:defRPr>
            </a:lvl7pPr>
            <a:lvl8pPr marL="2400173" indent="0">
              <a:buNone/>
              <a:defRPr sz="1100">
                <a:solidFill>
                  <a:schemeClr val="tx1">
                    <a:tint val="75000"/>
                  </a:schemeClr>
                </a:solidFill>
              </a:defRPr>
            </a:lvl8pPr>
            <a:lvl9pPr marL="2743056"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4CBC4988-9ECC-4A54-8B04-5F88BC2F0959}"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89289E95-F50D-4F94-9366-D99419C8C11D}"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430038409"/>
      </p:ext>
    </p:extLst>
  </p:cSld>
  <p:clrMapOvr>
    <a:masterClrMapping/>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secHead" preserve="1">
  <p:cSld name="Section Header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grpSp>
        <p:nvGrpSpPr>
          <p:cNvPr id="5" name="Group 15"/>
          <p:cNvGrpSpPr>
            <a:grpSpLocks/>
          </p:cNvGrpSpPr>
          <p:nvPr/>
        </p:nvGrpSpPr>
        <p:grpSpPr bwMode="auto">
          <a:xfrm>
            <a:off x="0" y="0"/>
            <a:ext cx="9144000" cy="5143500"/>
            <a:chOff x="-287" y="0"/>
            <a:chExt cx="12189399" cy="6858000"/>
          </a:xfrm>
        </p:grpSpPr>
        <p:sp>
          <p:nvSpPr>
            <p:cNvPr id="6" name="Rectangle 5"/>
            <p:cNvSpPr/>
            <p:nvPr/>
          </p:nvSpPr>
          <p:spPr bwMode="gray">
            <a:xfrm>
              <a:off x="-287" y="0"/>
              <a:ext cx="193684" cy="68516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7" name="Rectangle 6"/>
            <p:cNvSpPr/>
            <p:nvPr/>
          </p:nvSpPr>
          <p:spPr bwMode="gray">
            <a:xfrm>
              <a:off x="11995428" y="6350"/>
              <a:ext cx="193684" cy="68516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8" name="Rectangle 7"/>
            <p:cNvSpPr/>
            <p:nvPr/>
          </p:nvSpPr>
          <p:spPr bwMode="gray">
            <a:xfrm>
              <a:off x="-287" y="6400800"/>
              <a:ext cx="12189399" cy="4572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287" y="0"/>
              <a:ext cx="12189399" cy="19208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 name="TextBox 21"/>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9F9F9F"/>
                </a:solidFill>
              </a:rPr>
              <a:t>Copyright © 2014 Oracle and/or its affiliates. All rights reserved.  |</a:t>
            </a:r>
          </a:p>
        </p:txBody>
      </p:sp>
      <p:pic>
        <p:nvPicPr>
          <p:cNvPr id="11" name="Picture 22"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8965" y="1950243"/>
            <a:ext cx="8346073" cy="1028700"/>
          </a:xfrm>
        </p:spPr>
        <p:txBody>
          <a:bodyPr/>
          <a:lstStyle>
            <a:lvl1pPr algn="l">
              <a:lnSpc>
                <a:spcPct val="80000"/>
              </a:lnSpc>
              <a:defRPr sz="3600" b="0" cap="none" baseline="0"/>
            </a:lvl1pPr>
          </a:lstStyle>
          <a:p>
            <a:r>
              <a:rPr lang="en-US"/>
              <a:t>Click to edit Master title style</a:t>
            </a:r>
            <a:endParaRPr dirty="0"/>
          </a:p>
        </p:txBody>
      </p:sp>
      <p:sp>
        <p:nvSpPr>
          <p:cNvPr id="3" name="Text Placeholder 2"/>
          <p:cNvSpPr>
            <a:spLocks noGrp="1"/>
          </p:cNvSpPr>
          <p:nvPr>
            <p:ph type="body" idx="1"/>
          </p:nvPr>
        </p:nvSpPr>
        <p:spPr>
          <a:xfrm>
            <a:off x="398965" y="3028949"/>
            <a:ext cx="8346073" cy="685800"/>
          </a:xfrm>
        </p:spPr>
        <p:txBody>
          <a:bodyPr>
            <a:noAutofit/>
          </a:bodyPr>
          <a:lstStyle>
            <a:lvl1pPr marL="0" indent="0">
              <a:spcBef>
                <a:spcPts val="0"/>
              </a:spcBef>
              <a:buNone/>
              <a:defRPr sz="1800" b="1">
                <a:solidFill>
                  <a:schemeClr val="tx1"/>
                </a:solidFill>
              </a:defRPr>
            </a:lvl1pPr>
            <a:lvl2pPr marL="342881" indent="0">
              <a:buNone/>
              <a:defRPr sz="1400">
                <a:solidFill>
                  <a:schemeClr val="tx1">
                    <a:tint val="75000"/>
                  </a:schemeClr>
                </a:solidFill>
              </a:defRPr>
            </a:lvl2pPr>
            <a:lvl3pPr marL="685763" indent="0">
              <a:buNone/>
              <a:defRPr sz="1200">
                <a:solidFill>
                  <a:schemeClr val="tx1">
                    <a:tint val="75000"/>
                  </a:schemeClr>
                </a:solidFill>
              </a:defRPr>
            </a:lvl3pPr>
            <a:lvl4pPr marL="1028645" indent="0">
              <a:buNone/>
              <a:defRPr sz="1100">
                <a:solidFill>
                  <a:schemeClr val="tx1">
                    <a:tint val="75000"/>
                  </a:schemeClr>
                </a:solidFill>
              </a:defRPr>
            </a:lvl4pPr>
            <a:lvl5pPr marL="1371528" indent="0">
              <a:buNone/>
              <a:defRPr sz="1100">
                <a:solidFill>
                  <a:schemeClr val="tx1">
                    <a:tint val="75000"/>
                  </a:schemeClr>
                </a:solidFill>
              </a:defRPr>
            </a:lvl5pPr>
            <a:lvl6pPr marL="1714409" indent="0">
              <a:buNone/>
              <a:defRPr sz="1100">
                <a:solidFill>
                  <a:schemeClr val="tx1">
                    <a:tint val="75000"/>
                  </a:schemeClr>
                </a:solidFill>
              </a:defRPr>
            </a:lvl6pPr>
            <a:lvl7pPr marL="2057291" indent="0">
              <a:buNone/>
              <a:defRPr sz="1100">
                <a:solidFill>
                  <a:schemeClr val="tx1">
                    <a:tint val="75000"/>
                  </a:schemeClr>
                </a:solidFill>
              </a:defRPr>
            </a:lvl7pPr>
            <a:lvl8pPr marL="2400173" indent="0">
              <a:buNone/>
              <a:defRPr sz="1100">
                <a:solidFill>
                  <a:schemeClr val="tx1">
                    <a:tint val="75000"/>
                  </a:schemeClr>
                </a:solidFill>
              </a:defRPr>
            </a:lvl8pPr>
            <a:lvl9pPr marL="2743056" indent="0">
              <a:buNone/>
              <a:defRPr sz="1100">
                <a:solidFill>
                  <a:schemeClr val="tx1">
                    <a:tint val="75000"/>
                  </a:schemeClr>
                </a:solidFill>
              </a:defRPr>
            </a:lvl9pPr>
          </a:lstStyle>
          <a:p>
            <a:pPr lvl="0"/>
            <a:r>
              <a:rPr lang="en-US"/>
              <a:t>Click to edit Master text styles</a:t>
            </a:r>
          </a:p>
        </p:txBody>
      </p:sp>
      <p:sp>
        <p:nvSpPr>
          <p:cNvPr id="12"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DFD42D20-B458-42FE-A64A-B465C24C9319}" type="datetime1">
              <a:rPr lang="en-US" altLang="en-US">
                <a:solidFill>
                  <a:srgbClr val="FFFFFF"/>
                </a:solidFill>
              </a:rPr>
              <a:pPr/>
              <a:t>11/11/25</a:t>
            </a:fld>
            <a:endParaRPr lang="en-US" altLang="en-US">
              <a:solidFill>
                <a:srgbClr val="FFFFFF"/>
              </a:solidFill>
            </a:endParaRPr>
          </a:p>
        </p:txBody>
      </p:sp>
      <p:sp>
        <p:nvSpPr>
          <p:cNvPr id="13"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solidFill>
                  <a:srgbClr val="FFFFFF"/>
                </a:solidFill>
              </a:rPr>
              <a:t>Oracle Confidential – Internal/Restricted/Highly Restricted</a:t>
            </a:r>
          </a:p>
        </p:txBody>
      </p:sp>
      <p:sp>
        <p:nvSpPr>
          <p:cNvPr id="14"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EC901E84-BBD6-4B0D-81D4-FB0D5B5265B0}"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665090059"/>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Announcement">
    <p:spTree>
      <p:nvGrpSpPr>
        <p:cNvPr id="1" name=""/>
        <p:cNvGrpSpPr/>
        <p:nvPr/>
      </p:nvGrpSpPr>
      <p:grpSpPr>
        <a:xfrm>
          <a:off x="0" y="0"/>
          <a:ext cx="0" cy="0"/>
          <a:chOff x="0" y="0"/>
          <a:chExt cx="0" cy="0"/>
        </a:xfrm>
      </p:grpSpPr>
      <p:sp>
        <p:nvSpPr>
          <p:cNvPr id="2" name="Title 1"/>
          <p:cNvSpPr>
            <a:spLocks noGrp="1"/>
          </p:cNvSpPr>
          <p:nvPr>
            <p:ph type="title"/>
          </p:nvPr>
        </p:nvSpPr>
        <p:spPr>
          <a:xfrm>
            <a:off x="398964" y="1428750"/>
            <a:ext cx="3601388" cy="1234440"/>
          </a:xfrm>
        </p:spPr>
        <p:txBody>
          <a:bodyPr/>
          <a:lstStyle>
            <a:lvl1pPr algn="l">
              <a:lnSpc>
                <a:spcPct val="80000"/>
              </a:lnSpc>
              <a:defRPr sz="3600" b="0"/>
            </a:lvl1pPr>
          </a:lstStyle>
          <a:p>
            <a:r>
              <a:rPr lang="en-US"/>
              <a:t>Click to edit Master title style</a:t>
            </a:r>
            <a:endParaRPr dirty="0"/>
          </a:p>
        </p:txBody>
      </p:sp>
      <p:sp>
        <p:nvSpPr>
          <p:cNvPr id="3" name="Picture Placeholder 2"/>
          <p:cNvSpPr>
            <a:spLocks noGrp="1"/>
          </p:cNvSpPr>
          <p:nvPr>
            <p:ph type="pic" idx="1"/>
          </p:nvPr>
        </p:nvSpPr>
        <p:spPr>
          <a:xfrm>
            <a:off x="4192434" y="400050"/>
            <a:ext cx="4552604" cy="4057650"/>
          </a:xfrm>
          <a:no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65" y="2743200"/>
            <a:ext cx="3601387" cy="1234440"/>
          </a:xfrm>
        </p:spPr>
        <p:txBody>
          <a:bodyPr>
            <a:noAutofit/>
          </a:bodyPr>
          <a:lstStyle>
            <a:lvl1pPr marL="0" indent="0">
              <a:spcBef>
                <a:spcPts val="0"/>
              </a:spcBef>
              <a:buNone/>
              <a:defRPr sz="1800" b="1"/>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5"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89E11EFD-C021-4404-AEF3-5F710299EFBE}"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37442C2B-5CA0-4738-96B3-F2CB68343CA2}"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878570119"/>
      </p:ext>
    </p:extLst>
  </p:cSld>
  <p:clrMapOvr>
    <a:masterClrMapping/>
  </p:clrMapOvr>
  <p:transition spd="med">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Quote with Logo">
    <p:spTree>
      <p:nvGrpSpPr>
        <p:cNvPr id="1" name=""/>
        <p:cNvGrpSpPr/>
        <p:nvPr/>
      </p:nvGrpSpPr>
      <p:grpSpPr>
        <a:xfrm>
          <a:off x="0" y="0"/>
          <a:ext cx="0" cy="0"/>
          <a:chOff x="0" y="0"/>
          <a:chExt cx="0" cy="0"/>
        </a:xfrm>
      </p:grpSpPr>
      <p:sp>
        <p:nvSpPr>
          <p:cNvPr id="2" name="Title 1"/>
          <p:cNvSpPr>
            <a:spLocks noGrp="1"/>
          </p:cNvSpPr>
          <p:nvPr>
            <p:ph type="title"/>
          </p:nvPr>
        </p:nvSpPr>
        <p:spPr>
          <a:xfrm>
            <a:off x="2399734" y="1428750"/>
            <a:ext cx="6344112" cy="1657350"/>
          </a:xfrm>
        </p:spPr>
        <p:txBody>
          <a:bodyPr anchor="t"/>
          <a:lstStyle>
            <a:lvl1pPr marL="171441" indent="-171441" algn="l">
              <a:defRPr sz="3000" b="0"/>
            </a:lvl1pPr>
          </a:lstStyle>
          <a:p>
            <a:r>
              <a:rPr lang="en-US"/>
              <a:t>Click to edit Master title style</a:t>
            </a:r>
            <a:endParaRPr dirty="0"/>
          </a:p>
        </p:txBody>
      </p:sp>
      <p:sp>
        <p:nvSpPr>
          <p:cNvPr id="4" name="Text Placeholder 3"/>
          <p:cNvSpPr>
            <a:spLocks noGrp="1"/>
          </p:cNvSpPr>
          <p:nvPr>
            <p:ph type="body" sz="half" idx="2"/>
          </p:nvPr>
        </p:nvSpPr>
        <p:spPr>
          <a:xfrm>
            <a:off x="2628393" y="3143250"/>
            <a:ext cx="6115452" cy="571500"/>
          </a:xfrm>
        </p:spPr>
        <p:txBody>
          <a:bodyPr>
            <a:noAutofit/>
          </a:bodyPr>
          <a:lstStyle>
            <a:lvl1pPr marL="219063" indent="-219063">
              <a:spcBef>
                <a:spcPts val="0"/>
              </a:spcBef>
              <a:buClr>
                <a:schemeClr val="tx1"/>
              </a:buClr>
              <a:buFont typeface="Arial" panose="020B0604020202020204" pitchFamily="34" charset="0"/>
              <a:buChar char="–"/>
              <a:defRPr sz="18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5"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D53DAD2E-100F-4935-8309-41D9744B7BE5}"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C604097E-69E6-4DD7-88F6-E808A86131AF}"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690810783"/>
      </p:ext>
    </p:extLst>
  </p:cSld>
  <p:clrMapOvr>
    <a:masterClrMapping/>
  </p:clrMapOvr>
  <p:transition spd="med">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Quote with Picture">
    <p:spTree>
      <p:nvGrpSpPr>
        <p:cNvPr id="1" name=""/>
        <p:cNvGrpSpPr/>
        <p:nvPr/>
      </p:nvGrpSpPr>
      <p:grpSpPr>
        <a:xfrm>
          <a:off x="0" y="0"/>
          <a:ext cx="0" cy="0"/>
          <a:chOff x="0" y="0"/>
          <a:chExt cx="0" cy="0"/>
        </a:xfrm>
      </p:grpSpPr>
      <p:sp>
        <p:nvSpPr>
          <p:cNvPr id="2" name="Title 1"/>
          <p:cNvSpPr>
            <a:spLocks noGrp="1"/>
          </p:cNvSpPr>
          <p:nvPr>
            <p:ph type="title"/>
          </p:nvPr>
        </p:nvSpPr>
        <p:spPr>
          <a:xfrm>
            <a:off x="2399734" y="1428750"/>
            <a:ext cx="6344112" cy="1657350"/>
          </a:xfrm>
        </p:spPr>
        <p:txBody>
          <a:bodyPr anchor="t"/>
          <a:lstStyle>
            <a:lvl1pPr marL="171441" indent="-171441" algn="l">
              <a:defRPr sz="3000" b="0"/>
            </a:lvl1pPr>
          </a:lstStyle>
          <a:p>
            <a:r>
              <a:rPr lang="en-US"/>
              <a:t>Click to edit Master title style</a:t>
            </a:r>
            <a:endParaRPr/>
          </a:p>
        </p:txBody>
      </p:sp>
      <p:sp>
        <p:nvSpPr>
          <p:cNvPr id="4" name="Text Placeholder 3"/>
          <p:cNvSpPr>
            <a:spLocks noGrp="1"/>
          </p:cNvSpPr>
          <p:nvPr>
            <p:ph type="body" sz="half" idx="2"/>
          </p:nvPr>
        </p:nvSpPr>
        <p:spPr>
          <a:xfrm>
            <a:off x="2628393" y="3143250"/>
            <a:ext cx="6115452" cy="571500"/>
          </a:xfrm>
        </p:spPr>
        <p:txBody>
          <a:bodyPr>
            <a:noAutofit/>
          </a:bodyPr>
          <a:lstStyle>
            <a:lvl1pPr marL="219063" indent="-219063">
              <a:spcBef>
                <a:spcPts val="0"/>
              </a:spcBef>
              <a:buClr>
                <a:schemeClr val="tx1"/>
              </a:buClr>
              <a:buFont typeface="Arial" panose="020B0604020202020204" pitchFamily="34" charset="0"/>
              <a:buChar char="–"/>
              <a:defRPr sz="18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8" name="Picture Placeholder 15"/>
          <p:cNvSpPr>
            <a:spLocks noGrp="1" noChangeAspect="1"/>
          </p:cNvSpPr>
          <p:nvPr>
            <p:ph type="pic" sz="quarter" idx="14"/>
          </p:nvPr>
        </p:nvSpPr>
        <p:spPr>
          <a:xfrm>
            <a:off x="398965" y="1428750"/>
            <a:ext cx="1646349" cy="2304288"/>
          </a:xfrm>
          <a:noFill/>
        </p:spPr>
        <p:txBody>
          <a:bodyPr tIns="68576" rtlCol="0">
            <a:noAutofit/>
          </a:bodyPr>
          <a:lstStyle>
            <a:lvl1pPr marL="0" indent="0" algn="ctr">
              <a:spcBef>
                <a:spcPts val="0"/>
              </a:spcBef>
              <a:buNone/>
              <a:defRPr sz="1400" baseline="0">
                <a:solidFill>
                  <a:schemeClr val="tx1"/>
                </a:solidFill>
              </a:defRPr>
            </a:lvl1pPr>
          </a:lstStyle>
          <a:p>
            <a:pPr lvl="0"/>
            <a:r>
              <a:rPr lang="en-US" noProof="0"/>
              <a:t>Click icon to add picture</a:t>
            </a:r>
            <a:endParaRPr noProof="0" dirty="0"/>
          </a:p>
        </p:txBody>
      </p:sp>
      <p:sp>
        <p:nvSpPr>
          <p:cNvPr id="5" name="Date Placeholder 3"/>
          <p:cNvSpPr>
            <a:spLocks noGrp="1"/>
          </p:cNvSpPr>
          <p:nvPr>
            <p:ph type="dt" sz="half" idx="15"/>
          </p:nvPr>
        </p:nvSpPr>
        <p:spPr>
          <a:xfrm>
            <a:off x="3422749" y="4917282"/>
            <a:ext cx="920593" cy="136922"/>
          </a:xfrm>
          <a:prstGeom prst="rect">
            <a:avLst/>
          </a:prstGeom>
        </p:spPr>
        <p:txBody>
          <a:bodyPr/>
          <a:lstStyle>
            <a:lvl1pPr>
              <a:defRPr/>
            </a:lvl1pPr>
          </a:lstStyle>
          <a:p>
            <a:fld id="{42C2C0D3-2972-4C94-87B6-EB8887DCD329}"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6"/>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7"/>
          </p:nvPr>
        </p:nvSpPr>
        <p:spPr>
          <a:xfrm>
            <a:off x="8459213" y="4917282"/>
            <a:ext cx="285824" cy="136922"/>
          </a:xfrm>
          <a:prstGeom prst="rect">
            <a:avLst/>
          </a:prstGeom>
        </p:spPr>
        <p:txBody>
          <a:bodyPr/>
          <a:lstStyle>
            <a:lvl1pPr>
              <a:defRPr/>
            </a:lvl1pPr>
          </a:lstStyle>
          <a:p>
            <a:fld id="{3A5F8B44-35E6-40DF-A715-53B478716AA5}"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2760682019"/>
      </p:ext>
    </p:extLst>
  </p:cSld>
  <p:clrMapOvr>
    <a:masterClrMapping/>
  </p:clrMapOvr>
  <p:transition spd="med">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5" name="Straight Connector 4"/>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01"/>
            <a:ext cx="4058706"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33" y="1143001"/>
            <a:ext cx="4058705"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endParaRPr dirty="0"/>
          </a:p>
        </p:txBody>
      </p:sp>
      <p:sp>
        <p:nvSpPr>
          <p:cNvPr id="6" name="Date Placeholder 4"/>
          <p:cNvSpPr>
            <a:spLocks noGrp="1"/>
          </p:cNvSpPr>
          <p:nvPr>
            <p:ph type="dt" sz="half" idx="10"/>
          </p:nvPr>
        </p:nvSpPr>
        <p:spPr>
          <a:xfrm>
            <a:off x="3422749" y="4917282"/>
            <a:ext cx="920593" cy="136922"/>
          </a:xfrm>
          <a:prstGeom prst="rect">
            <a:avLst/>
          </a:prstGeom>
        </p:spPr>
        <p:txBody>
          <a:bodyPr/>
          <a:lstStyle>
            <a:lvl1pPr>
              <a:defRPr/>
            </a:lvl1pPr>
          </a:lstStyle>
          <a:p>
            <a:fld id="{0F51D69D-C698-4B80-A45B-A287A0703E6E}" type="datetime1">
              <a:rPr lang="en-US" altLang="en-US">
                <a:solidFill>
                  <a:srgbClr val="5F5F5F"/>
                </a:solidFill>
              </a:rPr>
              <a:pPr/>
              <a:t>11/11/25</a:t>
            </a:fld>
            <a:endParaRPr lang="en-US" altLang="en-US">
              <a:solidFill>
                <a:srgbClr val="5F5F5F"/>
              </a:solidFill>
            </a:endParaRPr>
          </a:p>
        </p:txBody>
      </p:sp>
      <p:sp>
        <p:nvSpPr>
          <p:cNvPr id="7" name="Footer Placeholder 5"/>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9" name="Slide Number Placeholder 6"/>
          <p:cNvSpPr>
            <a:spLocks noGrp="1"/>
          </p:cNvSpPr>
          <p:nvPr>
            <p:ph type="sldNum" sz="quarter" idx="12"/>
          </p:nvPr>
        </p:nvSpPr>
        <p:spPr>
          <a:xfrm>
            <a:off x="8459213" y="4917282"/>
            <a:ext cx="285824" cy="136922"/>
          </a:xfrm>
          <a:prstGeom prst="rect">
            <a:avLst/>
          </a:prstGeom>
        </p:spPr>
        <p:txBody>
          <a:bodyPr/>
          <a:lstStyle>
            <a:lvl1pPr>
              <a:defRPr/>
            </a:lvl1pPr>
          </a:lstStyle>
          <a:p>
            <a:fld id="{B66877A5-58B2-444A-A16F-319F767446F0}"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745678025"/>
      </p:ext>
    </p:extLst>
  </p:cSld>
  <p:clrMapOvr>
    <a:masterClrMapping/>
  </p:clrMapOvr>
  <p:transition spd="med">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cxnSp>
        <p:nvCxnSpPr>
          <p:cNvPr id="6" name="Straight Connector 5"/>
          <p:cNvCxnSpPr/>
          <p:nvPr/>
        </p:nvCxnSpPr>
        <p:spPr bwMode="ltGray">
          <a:xfrm>
            <a:off x="3142878"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ltGray">
          <a:xfrm>
            <a:off x="6001123"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268642"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p:cNvSpPr>
            <a:spLocks noGrp="1"/>
          </p:cNvSpPr>
          <p:nvPr>
            <p:ph sz="half" idx="13"/>
          </p:nvPr>
        </p:nvSpPr>
        <p:spPr>
          <a:xfrm>
            <a:off x="6138317"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9" name="Date Placeholder 4"/>
          <p:cNvSpPr>
            <a:spLocks noGrp="1"/>
          </p:cNvSpPr>
          <p:nvPr>
            <p:ph type="dt" sz="half" idx="14"/>
          </p:nvPr>
        </p:nvSpPr>
        <p:spPr>
          <a:xfrm>
            <a:off x="3422749" y="4917282"/>
            <a:ext cx="920593" cy="136922"/>
          </a:xfrm>
          <a:prstGeom prst="rect">
            <a:avLst/>
          </a:prstGeom>
        </p:spPr>
        <p:txBody>
          <a:bodyPr/>
          <a:lstStyle>
            <a:lvl1pPr>
              <a:defRPr/>
            </a:lvl1pPr>
          </a:lstStyle>
          <a:p>
            <a:fld id="{06DE2674-512F-4FB1-93BF-A710BA9BEC4F}" type="datetime1">
              <a:rPr lang="en-US" altLang="en-US">
                <a:solidFill>
                  <a:srgbClr val="5F5F5F"/>
                </a:solidFill>
              </a:rPr>
              <a:pPr/>
              <a:t>11/11/25</a:t>
            </a:fld>
            <a:endParaRPr lang="en-US" altLang="en-US">
              <a:solidFill>
                <a:srgbClr val="5F5F5F"/>
              </a:solidFill>
            </a:endParaRPr>
          </a:p>
        </p:txBody>
      </p:sp>
      <p:sp>
        <p:nvSpPr>
          <p:cNvPr id="10" name="Footer Placeholder 5"/>
          <p:cNvSpPr>
            <a:spLocks noGrp="1"/>
          </p:cNvSpPr>
          <p:nvPr>
            <p:ph type="ftr" sz="quarter" idx="15"/>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2" name="Slide Number Placeholder 6"/>
          <p:cNvSpPr>
            <a:spLocks noGrp="1"/>
          </p:cNvSpPr>
          <p:nvPr>
            <p:ph type="sldNum" sz="quarter" idx="16"/>
          </p:nvPr>
        </p:nvSpPr>
        <p:spPr>
          <a:xfrm>
            <a:off x="8459213" y="4917282"/>
            <a:ext cx="285824" cy="136922"/>
          </a:xfrm>
          <a:prstGeom prst="rect">
            <a:avLst/>
          </a:prstGeom>
        </p:spPr>
        <p:txBody>
          <a:bodyPr/>
          <a:lstStyle>
            <a:lvl1pPr>
              <a:defRPr/>
            </a:lvl1pPr>
          </a:lstStyle>
          <a:p>
            <a:fld id="{972A997F-C594-4556-A0B6-A4D38D589C59}"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2831757256"/>
      </p:ext>
    </p:extLst>
  </p:cSld>
  <p:clrMapOvr>
    <a:masterClrMapping/>
  </p:clrMapOvr>
  <p:transition spd="med">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03"/>
            <a:ext cx="4058706"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33" y="1143003"/>
            <a:ext cx="4058705"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3"/>
          </p:nvPr>
        </p:nvSpPr>
        <p:spPr>
          <a:xfrm>
            <a:off x="398964" y="2857503"/>
            <a:ext cx="4058706"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p:cNvSpPr>
            <a:spLocks noGrp="1"/>
          </p:cNvSpPr>
          <p:nvPr>
            <p:ph sz="half" idx="14"/>
          </p:nvPr>
        </p:nvSpPr>
        <p:spPr>
          <a:xfrm>
            <a:off x="4686333" y="2857503"/>
            <a:ext cx="4058705"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10" name="Date Placeholder 4"/>
          <p:cNvSpPr>
            <a:spLocks noGrp="1"/>
          </p:cNvSpPr>
          <p:nvPr>
            <p:ph type="dt" sz="half" idx="15"/>
          </p:nvPr>
        </p:nvSpPr>
        <p:spPr>
          <a:xfrm>
            <a:off x="3422749" y="4917282"/>
            <a:ext cx="920593" cy="136922"/>
          </a:xfrm>
          <a:prstGeom prst="rect">
            <a:avLst/>
          </a:prstGeom>
        </p:spPr>
        <p:txBody>
          <a:bodyPr/>
          <a:lstStyle>
            <a:lvl1pPr>
              <a:defRPr/>
            </a:lvl1pPr>
          </a:lstStyle>
          <a:p>
            <a:fld id="{F73C0868-CE39-40FB-A1CC-6AE8B12EF6FE}" type="datetime1">
              <a:rPr lang="en-US" altLang="en-US">
                <a:solidFill>
                  <a:srgbClr val="5F5F5F"/>
                </a:solidFill>
              </a:rPr>
              <a:pPr/>
              <a:t>11/11/25</a:t>
            </a:fld>
            <a:endParaRPr lang="en-US" altLang="en-US">
              <a:solidFill>
                <a:srgbClr val="5F5F5F"/>
              </a:solidFill>
            </a:endParaRPr>
          </a:p>
        </p:txBody>
      </p:sp>
      <p:sp>
        <p:nvSpPr>
          <p:cNvPr id="12" name="Footer Placeholder 5"/>
          <p:cNvSpPr>
            <a:spLocks noGrp="1"/>
          </p:cNvSpPr>
          <p:nvPr>
            <p:ph type="ftr" sz="quarter" idx="16"/>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3" name="Slide Number Placeholder 6"/>
          <p:cNvSpPr>
            <a:spLocks noGrp="1"/>
          </p:cNvSpPr>
          <p:nvPr>
            <p:ph type="sldNum" sz="quarter" idx="17"/>
          </p:nvPr>
        </p:nvSpPr>
        <p:spPr>
          <a:xfrm>
            <a:off x="8459213" y="4917282"/>
            <a:ext cx="285824" cy="136922"/>
          </a:xfrm>
          <a:prstGeom prst="rect">
            <a:avLst/>
          </a:prstGeom>
        </p:spPr>
        <p:txBody>
          <a:bodyPr/>
          <a:lstStyle>
            <a:lvl1pPr>
              <a:defRPr/>
            </a:lvl1pPr>
          </a:lstStyle>
          <a:p>
            <a:fld id="{6AB4BFDE-F7A5-4EC7-8E8F-4CB868C65CCB}"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30800065"/>
      </p:ext>
    </p:extLst>
  </p:cSld>
  <p:clrMapOvr>
    <a:masterClrMapping/>
  </p:clrMapOvr>
  <p:transition spd="med">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adrant for Infographics">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bwMode="ltGray">
          <a:xfrm flipH="1">
            <a:off x="398965" y="2800350"/>
            <a:ext cx="8346073" cy="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5"/>
          </p:nvPr>
        </p:nvSpPr>
        <p:spPr>
          <a:xfrm>
            <a:off x="1828084" y="1143001"/>
            <a:ext cx="2629586" cy="1508760"/>
          </a:xfrm>
        </p:spPr>
        <p:txBody>
          <a:bodyPr anchor="ctr">
            <a:noAutofit/>
          </a:bodyPr>
          <a:lstStyle>
            <a:lvl1pPr marL="0" indent="0">
              <a:spcBef>
                <a:spcPts val="900"/>
              </a:spcBef>
              <a:buFont typeface="Arial" panose="020B0604020202020204" pitchFamily="34" charset="0"/>
              <a:buNone/>
              <a:defRPr sz="1800"/>
            </a:lvl1pPr>
            <a:lvl2pPr marL="128581" indent="-128581">
              <a:spcBef>
                <a:spcPts val="900"/>
              </a:spcBef>
              <a:buFont typeface="Arial" panose="020B0604020202020204" pitchFamily="34" charset="0"/>
              <a:buChar char="•"/>
              <a:defRPr sz="1500"/>
            </a:lvl2pPr>
            <a:lvl3pPr marL="128581" indent="-128581">
              <a:spcBef>
                <a:spcPts val="900"/>
              </a:spcBef>
              <a:buFont typeface="Arial" panose="020B0604020202020204" pitchFamily="34" charset="0"/>
              <a:buChar char="•"/>
              <a:defRPr sz="1500"/>
            </a:lvl3pPr>
            <a:lvl4pPr marL="128581" indent="-128581">
              <a:spcBef>
                <a:spcPts val="900"/>
              </a:spcBef>
              <a:buFont typeface="Arial" panose="020B0604020202020204" pitchFamily="34" charset="0"/>
              <a:buChar char="•"/>
              <a:defRPr sz="1500"/>
            </a:lvl4pPr>
            <a:lvl5pPr marL="128581" indent="-128581">
              <a:spcBef>
                <a:spcPts val="900"/>
              </a:spcBef>
              <a:buFont typeface="Arial" panose="020B0604020202020204" pitchFamily="34" charset="0"/>
              <a:buChar char="•"/>
              <a:defRPr sz="1500"/>
            </a:lvl5pPr>
            <a:lvl6pPr marL="128581" indent="-128581">
              <a:spcBef>
                <a:spcPts val="900"/>
              </a:spcBef>
              <a:buFont typeface="Arial" panose="020B0604020202020204" pitchFamily="34" charset="0"/>
              <a:buChar char="•"/>
              <a:defRPr sz="1500"/>
            </a:lvl6pPr>
            <a:lvl7pPr marL="128581" indent="-128581">
              <a:spcBef>
                <a:spcPts val="900"/>
              </a:spcBef>
              <a:buFont typeface="Arial" panose="020B0604020202020204" pitchFamily="34" charset="0"/>
              <a:buChar char="•"/>
              <a:defRPr sz="1500"/>
            </a:lvl7pPr>
            <a:lvl8pPr marL="128581" indent="-128581">
              <a:spcBef>
                <a:spcPts val="900"/>
              </a:spcBef>
              <a:buFont typeface="Arial" panose="020B0604020202020204" pitchFamily="34" charset="0"/>
              <a:buChar char="•"/>
              <a:defRPr sz="1500"/>
            </a:lvl8pPr>
            <a:lvl9pPr marL="128581" indent="-128581">
              <a:spcBef>
                <a:spcPts val="900"/>
              </a:spcBef>
              <a:buFont typeface="Arial" panose="020B0604020202020204" pitchFamily="34" charset="0"/>
              <a:buChar char="•"/>
              <a:defRPr sz="1500"/>
            </a:lvl9pPr>
          </a:lstStyle>
          <a:p>
            <a:pPr lvl="0"/>
            <a:r>
              <a:rPr lang="en-US"/>
              <a:t>Click to edit Master text styles</a:t>
            </a:r>
          </a:p>
        </p:txBody>
      </p:sp>
      <p:sp>
        <p:nvSpPr>
          <p:cNvPr id="16" name="Text Placeholder 11"/>
          <p:cNvSpPr>
            <a:spLocks noGrp="1"/>
          </p:cNvSpPr>
          <p:nvPr>
            <p:ph type="body" sz="quarter" idx="16"/>
          </p:nvPr>
        </p:nvSpPr>
        <p:spPr>
          <a:xfrm>
            <a:off x="6115452" y="1143001"/>
            <a:ext cx="2629586" cy="1508760"/>
          </a:xfrm>
        </p:spPr>
        <p:txBody>
          <a:bodyPr anchor="ctr">
            <a:noAutofit/>
          </a:bodyPr>
          <a:lstStyle>
            <a:lvl1pPr marL="0" indent="0">
              <a:spcBef>
                <a:spcPts val="900"/>
              </a:spcBef>
              <a:buFont typeface="Arial" panose="020B0604020202020204" pitchFamily="34" charset="0"/>
              <a:buNone/>
              <a:defRPr sz="1800"/>
            </a:lvl1pPr>
            <a:lvl2pPr marL="128581" indent="-128581">
              <a:spcBef>
                <a:spcPts val="900"/>
              </a:spcBef>
              <a:buFont typeface="Arial" panose="020B0604020202020204" pitchFamily="34" charset="0"/>
              <a:buChar char="•"/>
              <a:defRPr sz="1500"/>
            </a:lvl2pPr>
            <a:lvl3pPr marL="128581" indent="-128581">
              <a:spcBef>
                <a:spcPts val="900"/>
              </a:spcBef>
              <a:buFont typeface="Arial" panose="020B0604020202020204" pitchFamily="34" charset="0"/>
              <a:buChar char="•"/>
              <a:defRPr sz="1500"/>
            </a:lvl3pPr>
            <a:lvl4pPr marL="128581" indent="-128581">
              <a:spcBef>
                <a:spcPts val="900"/>
              </a:spcBef>
              <a:buFont typeface="Arial" panose="020B0604020202020204" pitchFamily="34" charset="0"/>
              <a:buChar char="•"/>
              <a:defRPr sz="1500"/>
            </a:lvl4pPr>
            <a:lvl5pPr marL="128581" indent="-128581">
              <a:spcBef>
                <a:spcPts val="900"/>
              </a:spcBef>
              <a:buFont typeface="Arial" panose="020B0604020202020204" pitchFamily="34" charset="0"/>
              <a:buChar char="•"/>
              <a:defRPr sz="1500"/>
            </a:lvl5pPr>
            <a:lvl6pPr marL="128581" indent="-128581">
              <a:spcBef>
                <a:spcPts val="900"/>
              </a:spcBef>
              <a:buFont typeface="Arial" panose="020B0604020202020204" pitchFamily="34" charset="0"/>
              <a:buChar char="•"/>
              <a:defRPr sz="1500"/>
            </a:lvl6pPr>
            <a:lvl7pPr marL="128581" indent="-128581">
              <a:spcBef>
                <a:spcPts val="900"/>
              </a:spcBef>
              <a:buFont typeface="Arial" panose="020B0604020202020204" pitchFamily="34" charset="0"/>
              <a:buChar char="•"/>
              <a:defRPr sz="1500"/>
            </a:lvl7pPr>
            <a:lvl8pPr marL="128581" indent="-128581">
              <a:spcBef>
                <a:spcPts val="900"/>
              </a:spcBef>
              <a:buFont typeface="Arial" panose="020B0604020202020204" pitchFamily="34" charset="0"/>
              <a:buChar char="•"/>
              <a:defRPr sz="1500"/>
            </a:lvl8pPr>
            <a:lvl9pPr marL="128581" indent="-128581">
              <a:spcBef>
                <a:spcPts val="900"/>
              </a:spcBef>
              <a:buFont typeface="Arial" panose="020B0604020202020204" pitchFamily="34" charset="0"/>
              <a:buChar char="•"/>
              <a:defRPr sz="1500"/>
            </a:lvl9pPr>
          </a:lstStyle>
          <a:p>
            <a:pPr lvl="0"/>
            <a:r>
              <a:rPr lang="en-US"/>
              <a:t>Click to edit Master text styles</a:t>
            </a:r>
          </a:p>
        </p:txBody>
      </p:sp>
      <p:sp>
        <p:nvSpPr>
          <p:cNvPr id="17" name="Text Placeholder 11"/>
          <p:cNvSpPr>
            <a:spLocks noGrp="1"/>
          </p:cNvSpPr>
          <p:nvPr>
            <p:ph type="body" sz="quarter" idx="17"/>
          </p:nvPr>
        </p:nvSpPr>
        <p:spPr>
          <a:xfrm>
            <a:off x="1828084" y="2948940"/>
            <a:ext cx="2629586" cy="1508760"/>
          </a:xfrm>
        </p:spPr>
        <p:txBody>
          <a:bodyPr anchor="ctr">
            <a:noAutofit/>
          </a:bodyPr>
          <a:lstStyle>
            <a:lvl1pPr marL="0" indent="0">
              <a:spcBef>
                <a:spcPts val="900"/>
              </a:spcBef>
              <a:buFont typeface="Arial" panose="020B0604020202020204" pitchFamily="34" charset="0"/>
              <a:buNone/>
              <a:defRPr sz="1800"/>
            </a:lvl1pPr>
            <a:lvl2pPr marL="128581" indent="-128581">
              <a:spcBef>
                <a:spcPts val="900"/>
              </a:spcBef>
              <a:buFont typeface="Arial" panose="020B0604020202020204" pitchFamily="34" charset="0"/>
              <a:buChar char="•"/>
              <a:defRPr sz="1500"/>
            </a:lvl2pPr>
            <a:lvl3pPr marL="128581" indent="-128581">
              <a:spcBef>
                <a:spcPts val="900"/>
              </a:spcBef>
              <a:buFont typeface="Arial" panose="020B0604020202020204" pitchFamily="34" charset="0"/>
              <a:buChar char="•"/>
              <a:defRPr sz="1500"/>
            </a:lvl3pPr>
            <a:lvl4pPr marL="128581" indent="-128581">
              <a:spcBef>
                <a:spcPts val="900"/>
              </a:spcBef>
              <a:buFont typeface="Arial" panose="020B0604020202020204" pitchFamily="34" charset="0"/>
              <a:buChar char="•"/>
              <a:defRPr sz="1500"/>
            </a:lvl4pPr>
            <a:lvl5pPr marL="128581" indent="-128581">
              <a:spcBef>
                <a:spcPts val="900"/>
              </a:spcBef>
              <a:buFont typeface="Arial" panose="020B0604020202020204" pitchFamily="34" charset="0"/>
              <a:buChar char="•"/>
              <a:defRPr sz="1500"/>
            </a:lvl5pPr>
            <a:lvl6pPr marL="128581" indent="-128581">
              <a:spcBef>
                <a:spcPts val="900"/>
              </a:spcBef>
              <a:buFont typeface="Arial" panose="020B0604020202020204" pitchFamily="34" charset="0"/>
              <a:buChar char="•"/>
              <a:defRPr sz="1500"/>
            </a:lvl6pPr>
            <a:lvl7pPr marL="128581" indent="-128581">
              <a:spcBef>
                <a:spcPts val="900"/>
              </a:spcBef>
              <a:buFont typeface="Arial" panose="020B0604020202020204" pitchFamily="34" charset="0"/>
              <a:buChar char="•"/>
              <a:defRPr sz="1500"/>
            </a:lvl7pPr>
            <a:lvl8pPr marL="128581" indent="-128581">
              <a:spcBef>
                <a:spcPts val="900"/>
              </a:spcBef>
              <a:buFont typeface="Arial" panose="020B0604020202020204" pitchFamily="34" charset="0"/>
              <a:buChar char="•"/>
              <a:defRPr sz="1500"/>
            </a:lvl8pPr>
            <a:lvl9pPr marL="128581" indent="-128581">
              <a:spcBef>
                <a:spcPts val="900"/>
              </a:spcBef>
              <a:buFont typeface="Arial" panose="020B0604020202020204" pitchFamily="34" charset="0"/>
              <a:buChar char="•"/>
              <a:defRPr sz="1500"/>
            </a:lvl9pPr>
          </a:lstStyle>
          <a:p>
            <a:pPr lvl="0"/>
            <a:r>
              <a:rPr lang="en-US"/>
              <a:t>Click to edit Master text styles</a:t>
            </a:r>
          </a:p>
        </p:txBody>
      </p:sp>
      <p:sp>
        <p:nvSpPr>
          <p:cNvPr id="18" name="Text Placeholder 11"/>
          <p:cNvSpPr>
            <a:spLocks noGrp="1"/>
          </p:cNvSpPr>
          <p:nvPr>
            <p:ph type="body" sz="quarter" idx="18"/>
          </p:nvPr>
        </p:nvSpPr>
        <p:spPr>
          <a:xfrm>
            <a:off x="6115452" y="2948940"/>
            <a:ext cx="2629586" cy="1508760"/>
          </a:xfrm>
        </p:spPr>
        <p:txBody>
          <a:bodyPr anchor="ctr">
            <a:noAutofit/>
          </a:bodyPr>
          <a:lstStyle>
            <a:lvl1pPr marL="0" indent="0">
              <a:spcBef>
                <a:spcPts val="900"/>
              </a:spcBef>
              <a:buFont typeface="Arial" panose="020B0604020202020204" pitchFamily="34" charset="0"/>
              <a:buNone/>
              <a:defRPr sz="1800"/>
            </a:lvl1pPr>
            <a:lvl2pPr marL="128581" indent="-128581">
              <a:spcBef>
                <a:spcPts val="900"/>
              </a:spcBef>
              <a:buFont typeface="Arial" panose="020B0604020202020204" pitchFamily="34" charset="0"/>
              <a:buChar char="•"/>
              <a:defRPr sz="1500"/>
            </a:lvl2pPr>
            <a:lvl3pPr marL="128581" indent="-128581">
              <a:spcBef>
                <a:spcPts val="900"/>
              </a:spcBef>
              <a:buFont typeface="Arial" panose="020B0604020202020204" pitchFamily="34" charset="0"/>
              <a:buChar char="•"/>
              <a:defRPr sz="1500"/>
            </a:lvl3pPr>
            <a:lvl4pPr marL="128581" indent="-128581">
              <a:spcBef>
                <a:spcPts val="900"/>
              </a:spcBef>
              <a:buFont typeface="Arial" panose="020B0604020202020204" pitchFamily="34" charset="0"/>
              <a:buChar char="•"/>
              <a:defRPr sz="1500"/>
            </a:lvl4pPr>
            <a:lvl5pPr marL="128581" indent="-128581">
              <a:spcBef>
                <a:spcPts val="900"/>
              </a:spcBef>
              <a:buFont typeface="Arial" panose="020B0604020202020204" pitchFamily="34" charset="0"/>
              <a:buChar char="•"/>
              <a:defRPr sz="1500"/>
            </a:lvl5pPr>
            <a:lvl6pPr marL="128581" indent="-128581">
              <a:spcBef>
                <a:spcPts val="900"/>
              </a:spcBef>
              <a:buFont typeface="Arial" panose="020B0604020202020204" pitchFamily="34" charset="0"/>
              <a:buChar char="•"/>
              <a:defRPr sz="1500"/>
            </a:lvl6pPr>
            <a:lvl7pPr marL="128581" indent="-128581">
              <a:spcBef>
                <a:spcPts val="900"/>
              </a:spcBef>
              <a:buFont typeface="Arial" panose="020B0604020202020204" pitchFamily="34" charset="0"/>
              <a:buChar char="•"/>
              <a:defRPr sz="1500"/>
            </a:lvl7pPr>
            <a:lvl8pPr marL="128581" indent="-128581">
              <a:spcBef>
                <a:spcPts val="900"/>
              </a:spcBef>
              <a:buFont typeface="Arial" panose="020B0604020202020204" pitchFamily="34" charset="0"/>
              <a:buChar char="•"/>
              <a:defRPr sz="1500"/>
            </a:lvl8pPr>
            <a:lvl9pPr marL="128581" indent="-128581">
              <a:spcBef>
                <a:spcPts val="900"/>
              </a:spcBef>
              <a:buFont typeface="Arial" panose="020B0604020202020204" pitchFamily="34" charset="0"/>
              <a:buChar char="•"/>
              <a:defRPr sz="1500"/>
            </a:lvl9pPr>
          </a:lstStyle>
          <a:p>
            <a:pPr lvl="0"/>
            <a:r>
              <a:rPr lang="en-US"/>
              <a:t>Click to edit Master text styles</a:t>
            </a:r>
          </a:p>
        </p:txBody>
      </p:sp>
      <p:sp>
        <p:nvSpPr>
          <p:cNvPr id="3" name="Title 2"/>
          <p:cNvSpPr>
            <a:spLocks noGrp="1"/>
          </p:cNvSpPr>
          <p:nvPr>
            <p:ph type="title"/>
          </p:nvPr>
        </p:nvSpPr>
        <p:spPr/>
        <p:txBody>
          <a:bodyPr/>
          <a:lstStyle/>
          <a:p>
            <a:r>
              <a:rPr lang="en-US"/>
              <a:t>Click to edit Master title style</a:t>
            </a:r>
            <a:endParaRPr dirty="0"/>
          </a:p>
        </p:txBody>
      </p:sp>
      <p:sp>
        <p:nvSpPr>
          <p:cNvPr id="9" name="Date Placeholder 4"/>
          <p:cNvSpPr>
            <a:spLocks noGrp="1"/>
          </p:cNvSpPr>
          <p:nvPr>
            <p:ph type="dt" sz="half" idx="19"/>
          </p:nvPr>
        </p:nvSpPr>
        <p:spPr>
          <a:xfrm>
            <a:off x="3422749" y="4917282"/>
            <a:ext cx="920593" cy="136922"/>
          </a:xfrm>
          <a:prstGeom prst="rect">
            <a:avLst/>
          </a:prstGeom>
        </p:spPr>
        <p:txBody>
          <a:bodyPr/>
          <a:lstStyle>
            <a:lvl1pPr>
              <a:defRPr/>
            </a:lvl1pPr>
          </a:lstStyle>
          <a:p>
            <a:fld id="{2E712E90-661E-4D0F-BEFE-EBBAE7D9F34E}" type="datetime1">
              <a:rPr lang="en-US" altLang="en-US">
                <a:solidFill>
                  <a:srgbClr val="5F5F5F"/>
                </a:solidFill>
              </a:rPr>
              <a:pPr/>
              <a:t>11/11/25</a:t>
            </a:fld>
            <a:endParaRPr lang="en-US" altLang="en-US">
              <a:solidFill>
                <a:srgbClr val="5F5F5F"/>
              </a:solidFill>
            </a:endParaRPr>
          </a:p>
        </p:txBody>
      </p:sp>
      <p:sp>
        <p:nvSpPr>
          <p:cNvPr id="10" name="Footer Placeholder 5"/>
          <p:cNvSpPr>
            <a:spLocks noGrp="1"/>
          </p:cNvSpPr>
          <p:nvPr>
            <p:ph type="ftr" sz="quarter" idx="20"/>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1" name="Slide Number Placeholder 6"/>
          <p:cNvSpPr>
            <a:spLocks noGrp="1"/>
          </p:cNvSpPr>
          <p:nvPr>
            <p:ph type="sldNum" sz="quarter" idx="21"/>
          </p:nvPr>
        </p:nvSpPr>
        <p:spPr>
          <a:xfrm>
            <a:off x="8459213" y="4917282"/>
            <a:ext cx="285824" cy="136922"/>
          </a:xfrm>
          <a:prstGeom prst="rect">
            <a:avLst/>
          </a:prstGeom>
        </p:spPr>
        <p:txBody>
          <a:bodyPr/>
          <a:lstStyle>
            <a:lvl1pPr>
              <a:defRPr/>
            </a:lvl1pPr>
          </a:lstStyle>
          <a:p>
            <a:fld id="{9A3FFB49-8DBF-43A6-8DEB-51BEB8EAFBAB}"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457637012"/>
      </p:ext>
    </p:extLst>
  </p:cSld>
  <p:clrMapOvr>
    <a:masterClrMapping/>
  </p:clrMapOvr>
  <p:transition spd="med">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Metric">
    <p:spTree>
      <p:nvGrpSpPr>
        <p:cNvPr id="1" name=""/>
        <p:cNvGrpSpPr/>
        <p:nvPr/>
      </p:nvGrpSpPr>
      <p:grpSpPr>
        <a:xfrm>
          <a:off x="0" y="0"/>
          <a:ext cx="0" cy="0"/>
          <a:chOff x="0" y="0"/>
          <a:chExt cx="0" cy="0"/>
        </a:xfrm>
      </p:grpSpPr>
      <p:sp>
        <p:nvSpPr>
          <p:cNvPr id="12" name="Text Placeholder 11"/>
          <p:cNvSpPr>
            <a:spLocks noGrp="1"/>
          </p:cNvSpPr>
          <p:nvPr>
            <p:ph type="body" sz="quarter" idx="15"/>
          </p:nvPr>
        </p:nvSpPr>
        <p:spPr>
          <a:xfrm>
            <a:off x="3943188" y="1143000"/>
            <a:ext cx="3772883" cy="2057400"/>
          </a:xfrm>
        </p:spPr>
        <p:txBody>
          <a:bodyPr anchor="ctr">
            <a:noAutofit/>
          </a:bodyPr>
          <a:lstStyle>
            <a:lvl1pPr marL="0" indent="0">
              <a:spcBef>
                <a:spcPts val="900"/>
              </a:spcBef>
              <a:buFont typeface="Arial" panose="020B0604020202020204" pitchFamily="34" charset="0"/>
              <a:buNone/>
              <a:defRPr sz="2100"/>
            </a:lvl1pPr>
            <a:lvl2pPr marL="128581" indent="-128581">
              <a:spcBef>
                <a:spcPts val="900"/>
              </a:spcBef>
              <a:buFont typeface="Arial" panose="020B0604020202020204" pitchFamily="34" charset="0"/>
              <a:buChar char="•"/>
              <a:defRPr sz="1500"/>
            </a:lvl2pPr>
            <a:lvl3pPr marL="128581" indent="-128581">
              <a:spcBef>
                <a:spcPts val="900"/>
              </a:spcBef>
              <a:buFont typeface="Arial" panose="020B0604020202020204" pitchFamily="34" charset="0"/>
              <a:buChar char="•"/>
              <a:defRPr sz="1500"/>
            </a:lvl3pPr>
            <a:lvl4pPr marL="128581" indent="-128581">
              <a:spcBef>
                <a:spcPts val="900"/>
              </a:spcBef>
              <a:buFont typeface="Arial" panose="020B0604020202020204" pitchFamily="34" charset="0"/>
              <a:buChar char="•"/>
              <a:defRPr sz="1500"/>
            </a:lvl4pPr>
            <a:lvl5pPr marL="128581" indent="-128581">
              <a:spcBef>
                <a:spcPts val="900"/>
              </a:spcBef>
              <a:buFont typeface="Arial" panose="020B0604020202020204" pitchFamily="34" charset="0"/>
              <a:buChar char="•"/>
              <a:defRPr sz="1500"/>
            </a:lvl5pPr>
            <a:lvl6pPr marL="128581" indent="-128581">
              <a:spcBef>
                <a:spcPts val="900"/>
              </a:spcBef>
              <a:buFont typeface="Arial" panose="020B0604020202020204" pitchFamily="34" charset="0"/>
              <a:buChar char="•"/>
              <a:defRPr sz="1500"/>
            </a:lvl6pPr>
            <a:lvl7pPr marL="128581" indent="-128581">
              <a:spcBef>
                <a:spcPts val="900"/>
              </a:spcBef>
              <a:buFont typeface="Arial" panose="020B0604020202020204" pitchFamily="34" charset="0"/>
              <a:buChar char="•"/>
              <a:defRPr sz="1500"/>
            </a:lvl7pPr>
            <a:lvl8pPr marL="128581" indent="-128581">
              <a:spcBef>
                <a:spcPts val="900"/>
              </a:spcBef>
              <a:buFont typeface="Arial" panose="020B0604020202020204" pitchFamily="34" charset="0"/>
              <a:buChar char="•"/>
              <a:defRPr sz="1500"/>
            </a:lvl8pPr>
            <a:lvl9pPr marL="128581" indent="-128581">
              <a:spcBef>
                <a:spcPts val="900"/>
              </a:spcBef>
              <a:buFont typeface="Arial" panose="020B0604020202020204" pitchFamily="34" charset="0"/>
              <a:buChar char="•"/>
              <a:defRPr sz="1500"/>
            </a:lvl9pPr>
          </a:lstStyle>
          <a:p>
            <a:pPr lvl="0"/>
            <a:r>
              <a:rPr lang="en-US"/>
              <a:t>Click to edit Master text styles</a:t>
            </a:r>
          </a:p>
        </p:txBody>
      </p:sp>
      <p:sp>
        <p:nvSpPr>
          <p:cNvPr id="2" name="Title 1"/>
          <p:cNvSpPr>
            <a:spLocks noGrp="1"/>
          </p:cNvSpPr>
          <p:nvPr>
            <p:ph type="title"/>
          </p:nvPr>
        </p:nvSpPr>
        <p:spPr>
          <a:xfrm>
            <a:off x="570460" y="1143000"/>
            <a:ext cx="3058321" cy="2057400"/>
          </a:xfrm>
        </p:spPr>
        <p:txBody>
          <a:bodyPr anchor="ctr"/>
          <a:lstStyle>
            <a:lvl1pPr algn="r">
              <a:defRPr sz="12500" b="1">
                <a:solidFill>
                  <a:schemeClr val="accent5"/>
                </a:solidFill>
              </a:defRPr>
            </a:lvl1pPr>
          </a:lstStyle>
          <a:p>
            <a:r>
              <a:rPr lang="en-US"/>
              <a:t>Click to edit Master title style</a:t>
            </a:r>
            <a:endParaRPr lang="en-US" dirty="0"/>
          </a:p>
        </p:txBody>
      </p:sp>
    </p:spTree>
    <p:extLst>
      <p:ext uri="{BB962C8B-B14F-4D97-AF65-F5344CB8AC3E}">
        <p14:creationId xmlns:p14="http://schemas.microsoft.com/office/powerpoint/2010/main" val="1510395071"/>
      </p:ext>
    </p:extLst>
  </p:cSld>
  <p:clrMapOvr>
    <a:masterClrMapping/>
  </p:clrMapOvr>
  <p:transition spd="med">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98963" y="1143000"/>
            <a:ext cx="4060994" cy="571500"/>
          </a:xfrm>
        </p:spPr>
        <p:txBody>
          <a:bodyPr anchor="ctr">
            <a:noAutofit/>
          </a:bodyPr>
          <a:lstStyle>
            <a:lvl1pPr marL="0" indent="0">
              <a:spcBef>
                <a:spcPts val="0"/>
              </a:spcBef>
              <a:buNone/>
              <a:defRPr sz="2100" b="1"/>
            </a:lvl1pPr>
            <a:lvl2pPr marL="342881" indent="0">
              <a:buNone/>
              <a:defRPr sz="1500" b="1"/>
            </a:lvl2pPr>
            <a:lvl3pPr marL="685763" indent="0">
              <a:buNone/>
              <a:defRPr sz="1400" b="1"/>
            </a:lvl3pPr>
            <a:lvl4pPr marL="1028645" indent="0">
              <a:buNone/>
              <a:defRPr sz="1200" b="1"/>
            </a:lvl4pPr>
            <a:lvl5pPr marL="1371528" indent="0">
              <a:buNone/>
              <a:defRPr sz="1200" b="1"/>
            </a:lvl5pPr>
            <a:lvl6pPr marL="1714409" indent="0">
              <a:buNone/>
              <a:defRPr sz="1200" b="1"/>
            </a:lvl6pPr>
            <a:lvl7pPr marL="2057291" indent="0">
              <a:buNone/>
              <a:defRPr sz="1200" b="1"/>
            </a:lvl7pPr>
            <a:lvl8pPr marL="2400173" indent="0">
              <a:buNone/>
              <a:defRPr sz="1200" b="1"/>
            </a:lvl8pPr>
            <a:lvl9pPr marL="2743056" indent="0">
              <a:buNone/>
              <a:defRPr sz="1200" b="1"/>
            </a:lvl9pPr>
          </a:lstStyle>
          <a:p>
            <a:pPr lvl="0"/>
            <a:r>
              <a:rPr lang="en-US"/>
              <a:t>Click to edit Master text styles</a:t>
            </a:r>
          </a:p>
        </p:txBody>
      </p:sp>
      <p:sp>
        <p:nvSpPr>
          <p:cNvPr id="4" name="Content Placeholder 3"/>
          <p:cNvSpPr>
            <a:spLocks noGrp="1"/>
          </p:cNvSpPr>
          <p:nvPr>
            <p:ph sz="half" idx="2"/>
          </p:nvPr>
        </p:nvSpPr>
        <p:spPr>
          <a:xfrm>
            <a:off x="398963" y="1771650"/>
            <a:ext cx="4060994" cy="268605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84043" y="1143000"/>
            <a:ext cx="4060994" cy="571500"/>
          </a:xfrm>
        </p:spPr>
        <p:txBody>
          <a:bodyPr anchor="ctr">
            <a:noAutofit/>
          </a:bodyPr>
          <a:lstStyle>
            <a:lvl1pPr marL="0" indent="0">
              <a:spcBef>
                <a:spcPts val="0"/>
              </a:spcBef>
              <a:buNone/>
              <a:defRPr sz="2100" b="1"/>
            </a:lvl1pPr>
            <a:lvl2pPr marL="342881" indent="0">
              <a:buNone/>
              <a:defRPr sz="1500" b="1"/>
            </a:lvl2pPr>
            <a:lvl3pPr marL="685763" indent="0">
              <a:buNone/>
              <a:defRPr sz="1400" b="1"/>
            </a:lvl3pPr>
            <a:lvl4pPr marL="1028645" indent="0">
              <a:buNone/>
              <a:defRPr sz="1200" b="1"/>
            </a:lvl4pPr>
            <a:lvl5pPr marL="1371528" indent="0">
              <a:buNone/>
              <a:defRPr sz="1200" b="1"/>
            </a:lvl5pPr>
            <a:lvl6pPr marL="1714409" indent="0">
              <a:buNone/>
              <a:defRPr sz="1200" b="1"/>
            </a:lvl6pPr>
            <a:lvl7pPr marL="2057291" indent="0">
              <a:buNone/>
              <a:defRPr sz="1200" b="1"/>
            </a:lvl7pPr>
            <a:lvl8pPr marL="2400173" indent="0">
              <a:buNone/>
              <a:defRPr sz="1200" b="1"/>
            </a:lvl8pPr>
            <a:lvl9pPr marL="2743056"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84043" y="1771650"/>
            <a:ext cx="4060994" cy="268605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8" name="Date Placeholder 6"/>
          <p:cNvSpPr>
            <a:spLocks noGrp="1"/>
          </p:cNvSpPr>
          <p:nvPr>
            <p:ph type="dt" sz="half" idx="10"/>
          </p:nvPr>
        </p:nvSpPr>
        <p:spPr>
          <a:xfrm>
            <a:off x="3422749" y="4917282"/>
            <a:ext cx="920593" cy="136922"/>
          </a:xfrm>
          <a:prstGeom prst="rect">
            <a:avLst/>
          </a:prstGeom>
        </p:spPr>
        <p:txBody>
          <a:bodyPr/>
          <a:lstStyle>
            <a:lvl1pPr>
              <a:defRPr/>
            </a:lvl1pPr>
          </a:lstStyle>
          <a:p>
            <a:fld id="{FD1E1825-5B0D-4109-B3FB-218FE02C5421}" type="datetime1">
              <a:rPr lang="en-US" altLang="en-US">
                <a:solidFill>
                  <a:srgbClr val="5F5F5F"/>
                </a:solidFill>
              </a:rPr>
              <a:pPr/>
              <a:t>11/11/25</a:t>
            </a:fld>
            <a:endParaRPr lang="en-US" altLang="en-US">
              <a:solidFill>
                <a:srgbClr val="5F5F5F"/>
              </a:solidFill>
            </a:endParaRPr>
          </a:p>
        </p:txBody>
      </p:sp>
      <p:sp>
        <p:nvSpPr>
          <p:cNvPr id="9" name="Footer Placeholder 7"/>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0" name="Slide Number Placeholder 8"/>
          <p:cNvSpPr>
            <a:spLocks noGrp="1"/>
          </p:cNvSpPr>
          <p:nvPr>
            <p:ph type="sldNum" sz="quarter" idx="12"/>
          </p:nvPr>
        </p:nvSpPr>
        <p:spPr>
          <a:xfrm>
            <a:off x="8459213" y="4917282"/>
            <a:ext cx="285824" cy="136922"/>
          </a:xfrm>
          <a:prstGeom prst="rect">
            <a:avLst/>
          </a:prstGeom>
        </p:spPr>
        <p:txBody>
          <a:bodyPr/>
          <a:lstStyle>
            <a:lvl1pPr>
              <a:defRPr/>
            </a:lvl1pPr>
          </a:lstStyle>
          <a:p>
            <a:fld id="{5BF6710E-F9AD-4CF1-91CA-8C8276EC2A96}"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286105963"/>
      </p:ext>
    </p:extLst>
  </p:cSld>
  <p:clrMapOvr>
    <a:masterClrMapping/>
  </p:clrMapOvr>
  <p:transition spd="med">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30411082"/>
      </p:ext>
    </p:extLst>
  </p:cSld>
  <p:clrMapOvr>
    <a:masterClrMapping/>
  </p:clrMapOvr>
  <p:transition spd="med">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6" name="Text Placeholder 12"/>
          <p:cNvSpPr>
            <a:spLocks noGrp="1"/>
          </p:cNvSpPr>
          <p:nvPr>
            <p:ph type="body" sz="quarter" idx="13"/>
          </p:nvPr>
        </p:nvSpPr>
        <p:spPr>
          <a:xfrm>
            <a:off x="398964" y="1030306"/>
            <a:ext cx="8346072" cy="257474"/>
          </a:xfrm>
        </p:spPr>
        <p:txBody>
          <a:bodyPr>
            <a:noAutofit/>
          </a:bodyPr>
          <a:lstStyle>
            <a:lvl1pPr marL="1191" indent="0">
              <a:spcBef>
                <a:spcPts val="0"/>
              </a:spcBef>
              <a:buFontTx/>
              <a:buNone/>
              <a:defRPr sz="1800" b="1"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7" name="Title 6"/>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2678684836"/>
      </p:ext>
    </p:extLst>
  </p:cSld>
  <p:clrMapOvr>
    <a:masterClrMapping/>
  </p:clrMapOvr>
  <p:transition spd="med">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9634105"/>
      </p:ext>
    </p:extLst>
  </p:cSld>
  <p:clrMapOvr>
    <a:masterClrMapping/>
  </p:clrMapOvr>
  <p:transition spd="med">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851" y="1143000"/>
            <a:ext cx="5545106"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115452" y="1143001"/>
            <a:ext cx="2629586" cy="3314700"/>
          </a:xfrm>
        </p:spPr>
        <p:txBody>
          <a:bodyPr>
            <a:noAutofit/>
          </a:bodyPr>
          <a:lstStyle>
            <a:lvl1pPr marL="0" indent="0">
              <a:buNone/>
              <a:defRPr sz="15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
        <p:nvSpPr>
          <p:cNvPr id="5"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41F1405E-01DF-4DA2-B4D7-6F42435FE7E1}"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8AB784B7-AAEA-474B-8AF0-174E8D9E8253}"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735243836"/>
      </p:ext>
    </p:extLst>
  </p:cSld>
  <p:clrMapOvr>
    <a:masterClrMapping/>
  </p:clrMapOvr>
  <p:transition spd="med">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bwMode="gray">
          <a:xfrm>
            <a:off x="398965" y="1143000"/>
            <a:ext cx="4573190" cy="3312544"/>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5257981" y="1143000"/>
            <a:ext cx="3487059" cy="3314700"/>
          </a:xfrm>
        </p:spPr>
        <p:txBody>
          <a:bodyPr>
            <a:noAutofit/>
          </a:bodyPr>
          <a:lstStyle>
            <a:lvl1pPr marL="0" indent="0">
              <a:buNone/>
              <a:defRPr sz="15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1791159902"/>
      </p:ext>
    </p:extLst>
  </p:cSld>
  <p:clrMapOvr>
    <a:masterClrMapping/>
  </p:clrMapOvr>
  <p:transition spd="med">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398963" y="1143001"/>
            <a:ext cx="4060994" cy="2606040"/>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65" y="3829050"/>
            <a:ext cx="4058707" cy="628650"/>
          </a:xfrm>
        </p:spPr>
        <p:txBody>
          <a:bodyPr>
            <a:noAutofit/>
          </a:bodyPr>
          <a:lstStyle>
            <a:lvl1pPr marL="0" indent="0">
              <a:buNone/>
              <a:defRPr sz="14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9" name="Picture Placeholder 2"/>
          <p:cNvSpPr>
            <a:spLocks noGrp="1"/>
          </p:cNvSpPr>
          <p:nvPr>
            <p:ph type="pic" idx="13"/>
          </p:nvPr>
        </p:nvSpPr>
        <p:spPr bwMode="gray">
          <a:xfrm>
            <a:off x="4686329" y="1143001"/>
            <a:ext cx="4060994" cy="2606040"/>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10" name="Text Placeholder 3"/>
          <p:cNvSpPr>
            <a:spLocks noGrp="1"/>
          </p:cNvSpPr>
          <p:nvPr>
            <p:ph type="body" sz="half" idx="14"/>
          </p:nvPr>
        </p:nvSpPr>
        <p:spPr>
          <a:xfrm>
            <a:off x="4686330" y="3829050"/>
            <a:ext cx="4058707" cy="628650"/>
          </a:xfrm>
        </p:spPr>
        <p:txBody>
          <a:bodyPr>
            <a:noAutofit/>
          </a:bodyPr>
          <a:lstStyle>
            <a:lvl1pPr marL="0" indent="0">
              <a:buNone/>
              <a:defRPr sz="14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11" name="Title 10"/>
          <p:cNvSpPr>
            <a:spLocks noGrp="1"/>
          </p:cNvSpPr>
          <p:nvPr>
            <p:ph type="title"/>
          </p:nvPr>
        </p:nvSpPr>
        <p:spPr/>
        <p:txBody>
          <a:bodyPr/>
          <a:lstStyle/>
          <a:p>
            <a:r>
              <a:rPr lang="en-US"/>
              <a:t>Click to edit Master title style</a:t>
            </a:r>
            <a:endParaRPr dirty="0"/>
          </a:p>
        </p:txBody>
      </p:sp>
      <p:sp>
        <p:nvSpPr>
          <p:cNvPr id="8" name="Date Placeholder 4"/>
          <p:cNvSpPr>
            <a:spLocks noGrp="1"/>
          </p:cNvSpPr>
          <p:nvPr>
            <p:ph type="dt" sz="half" idx="15"/>
          </p:nvPr>
        </p:nvSpPr>
        <p:spPr>
          <a:xfrm>
            <a:off x="3422749" y="4917282"/>
            <a:ext cx="920593" cy="136922"/>
          </a:xfrm>
          <a:prstGeom prst="rect">
            <a:avLst/>
          </a:prstGeom>
        </p:spPr>
        <p:txBody>
          <a:bodyPr/>
          <a:lstStyle>
            <a:lvl1pPr>
              <a:defRPr/>
            </a:lvl1pPr>
          </a:lstStyle>
          <a:p>
            <a:fld id="{5C36C3AF-18AA-4D09-B527-D09EA3C5E198}" type="datetime1">
              <a:rPr lang="en-US" altLang="en-US">
                <a:solidFill>
                  <a:srgbClr val="5F5F5F"/>
                </a:solidFill>
              </a:rPr>
              <a:pPr/>
              <a:t>11/11/25</a:t>
            </a:fld>
            <a:endParaRPr lang="en-US" altLang="en-US">
              <a:solidFill>
                <a:srgbClr val="5F5F5F"/>
              </a:solidFill>
            </a:endParaRPr>
          </a:p>
        </p:txBody>
      </p:sp>
      <p:sp>
        <p:nvSpPr>
          <p:cNvPr id="12" name="Footer Placeholder 5"/>
          <p:cNvSpPr>
            <a:spLocks noGrp="1"/>
          </p:cNvSpPr>
          <p:nvPr>
            <p:ph type="ftr" sz="quarter" idx="16"/>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3" name="Slide Number Placeholder 6"/>
          <p:cNvSpPr>
            <a:spLocks noGrp="1"/>
          </p:cNvSpPr>
          <p:nvPr>
            <p:ph type="sldNum" sz="quarter" idx="17"/>
          </p:nvPr>
        </p:nvSpPr>
        <p:spPr>
          <a:xfrm>
            <a:off x="8459213" y="4917282"/>
            <a:ext cx="285824" cy="136922"/>
          </a:xfrm>
          <a:prstGeom prst="rect">
            <a:avLst/>
          </a:prstGeom>
        </p:spPr>
        <p:txBody>
          <a:bodyPr/>
          <a:lstStyle>
            <a:lvl1pPr>
              <a:defRPr/>
            </a:lvl1pPr>
          </a:lstStyle>
          <a:p>
            <a:fld id="{C4DBB648-A5FE-4FAB-ABAB-DD47F793B6FD}"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440472200"/>
      </p:ext>
    </p:extLst>
  </p:cSld>
  <p:clrMapOvr>
    <a:masterClrMapping/>
  </p:clrMapOvr>
  <p:transition spd="med">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cxnSp>
        <p:nvCxnSpPr>
          <p:cNvPr id="11" name="Straight Connector 10"/>
          <p:cNvCxnSpPr/>
          <p:nvPr/>
        </p:nvCxnSpPr>
        <p:spPr bwMode="ltGray">
          <a:xfrm>
            <a:off x="3142878"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ltGray">
          <a:xfrm>
            <a:off x="6001123"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398964" y="1143000"/>
            <a:ext cx="2606719" cy="2286000"/>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64" y="3526048"/>
            <a:ext cx="2606719" cy="931653"/>
          </a:xfrm>
        </p:spPr>
        <p:txBody>
          <a:bodyPr>
            <a:noAutofit/>
          </a:bodyPr>
          <a:lstStyle>
            <a:lvl1pPr marL="0" indent="0">
              <a:buNone/>
              <a:defRPr sz="14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9" name="Picture Placeholder 2"/>
          <p:cNvSpPr>
            <a:spLocks noGrp="1"/>
          </p:cNvSpPr>
          <p:nvPr>
            <p:ph type="pic" idx="13"/>
          </p:nvPr>
        </p:nvSpPr>
        <p:spPr bwMode="gray">
          <a:xfrm>
            <a:off x="3268642" y="1143000"/>
            <a:ext cx="2606719" cy="2286000"/>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10" name="Text Placeholder 3"/>
          <p:cNvSpPr>
            <a:spLocks noGrp="1"/>
          </p:cNvSpPr>
          <p:nvPr>
            <p:ph type="body" sz="half" idx="14"/>
          </p:nvPr>
        </p:nvSpPr>
        <p:spPr>
          <a:xfrm>
            <a:off x="3268642" y="3526048"/>
            <a:ext cx="2606719" cy="931653"/>
          </a:xfrm>
        </p:spPr>
        <p:txBody>
          <a:bodyPr>
            <a:noAutofit/>
          </a:bodyPr>
          <a:lstStyle>
            <a:lvl1pPr marL="0" indent="0">
              <a:buNone/>
              <a:defRPr sz="14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13" name="Picture Placeholder 2"/>
          <p:cNvSpPr>
            <a:spLocks noGrp="1"/>
          </p:cNvSpPr>
          <p:nvPr>
            <p:ph type="pic" idx="15"/>
          </p:nvPr>
        </p:nvSpPr>
        <p:spPr bwMode="gray">
          <a:xfrm>
            <a:off x="6138317" y="1143000"/>
            <a:ext cx="2606719" cy="2286000"/>
          </a:xfrm>
          <a:solidFill>
            <a:schemeClr val="bg2"/>
          </a:solidFill>
        </p:spPr>
        <p:txBody>
          <a:bodyPr tIns="137152" rtlCol="0">
            <a:normAutofit/>
          </a:bodyPr>
          <a:lstStyle>
            <a:lvl1pPr marL="0" indent="0" algn="ctr">
              <a:buNone/>
              <a:defRPr sz="18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14" name="Text Placeholder 3"/>
          <p:cNvSpPr>
            <a:spLocks noGrp="1"/>
          </p:cNvSpPr>
          <p:nvPr>
            <p:ph type="body" sz="half" idx="16"/>
          </p:nvPr>
        </p:nvSpPr>
        <p:spPr>
          <a:xfrm>
            <a:off x="6138317" y="3526048"/>
            <a:ext cx="2606719" cy="931653"/>
          </a:xfrm>
        </p:spPr>
        <p:txBody>
          <a:bodyPr>
            <a:noAutofit/>
          </a:bodyPr>
          <a:lstStyle>
            <a:lvl1pPr marL="0" indent="0">
              <a:buNone/>
              <a:defRPr sz="1400"/>
            </a:lvl1pPr>
            <a:lvl2pPr marL="342881" indent="0">
              <a:buNone/>
              <a:defRPr sz="900"/>
            </a:lvl2pPr>
            <a:lvl3pPr marL="685763" indent="0">
              <a:buNone/>
              <a:defRPr sz="800"/>
            </a:lvl3pPr>
            <a:lvl4pPr marL="1028645" indent="0">
              <a:buNone/>
              <a:defRPr sz="700"/>
            </a:lvl4pPr>
            <a:lvl5pPr marL="1371528" indent="0">
              <a:buNone/>
              <a:defRPr sz="700"/>
            </a:lvl5pPr>
            <a:lvl6pPr marL="1714409" indent="0">
              <a:buNone/>
              <a:defRPr sz="700"/>
            </a:lvl6pPr>
            <a:lvl7pPr marL="2057291" indent="0">
              <a:buNone/>
              <a:defRPr sz="700"/>
            </a:lvl7pPr>
            <a:lvl8pPr marL="2400173" indent="0">
              <a:buNone/>
              <a:defRPr sz="700"/>
            </a:lvl8pPr>
            <a:lvl9pPr marL="2743056"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4165275610"/>
      </p:ext>
    </p:extLst>
  </p:cSld>
  <p:clrMapOvr>
    <a:masterClrMapping/>
  </p:clrMapOvr>
  <p:transition spd="med">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martphone and Tablet: Horizontal">
    <p:spTree>
      <p:nvGrpSpPr>
        <p:cNvPr id="1" name=""/>
        <p:cNvGrpSpPr/>
        <p:nvPr/>
      </p:nvGrpSpPr>
      <p:grpSpPr>
        <a:xfrm>
          <a:off x="0" y="0"/>
          <a:ext cx="0" cy="0"/>
          <a:chOff x="0" y="0"/>
          <a:chExt cx="0" cy="0"/>
        </a:xfrm>
      </p:grpSpPr>
      <p:pic>
        <p:nvPicPr>
          <p:cNvPr id="5"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0305" y="789387"/>
            <a:ext cx="5373499" cy="377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icture Placeholder 2"/>
          <p:cNvSpPr>
            <a:spLocks noGrp="1"/>
          </p:cNvSpPr>
          <p:nvPr>
            <p:ph type="pic" idx="13"/>
          </p:nvPr>
        </p:nvSpPr>
        <p:spPr bwMode="gray">
          <a:xfrm>
            <a:off x="691466" y="1041770"/>
            <a:ext cx="4321605" cy="3294366"/>
          </a:xfrm>
          <a:solidFill>
            <a:schemeClr val="bg2"/>
          </a:solidFill>
          <a:ln w="12700">
            <a:solidFill>
              <a:schemeClr val="bg2"/>
            </a:solidFill>
          </a:ln>
        </p:spPr>
        <p:txBody>
          <a:bodyPr tIns="137152" rtlCol="0">
            <a:normAutofit/>
          </a:bodyPr>
          <a:lstStyle>
            <a:lvl1pPr marL="0" indent="0" algn="ctr">
              <a:buNone/>
              <a:defRPr sz="15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4" name="Title 3"/>
          <p:cNvSpPr>
            <a:spLocks noGrp="1"/>
          </p:cNvSpPr>
          <p:nvPr>
            <p:ph type="title"/>
          </p:nvPr>
        </p:nvSpPr>
        <p:spPr>
          <a:xfrm>
            <a:off x="412457" y="195486"/>
            <a:ext cx="8346073" cy="378042"/>
          </a:xfrm>
        </p:spPr>
        <p:txBody>
          <a:bodyPr/>
          <a:lstStyle/>
          <a:p>
            <a:r>
              <a:rPr lang="en-US"/>
              <a:t>Click to edit Master title style</a:t>
            </a:r>
            <a:endParaRPr dirty="0"/>
          </a:p>
        </p:txBody>
      </p:sp>
      <p:sp>
        <p:nvSpPr>
          <p:cNvPr id="11" name="Content Placeholder 2"/>
          <p:cNvSpPr>
            <a:spLocks noGrp="1"/>
          </p:cNvSpPr>
          <p:nvPr>
            <p:ph idx="1"/>
          </p:nvPr>
        </p:nvSpPr>
        <p:spPr>
          <a:xfrm>
            <a:off x="5706421" y="897566"/>
            <a:ext cx="3079144" cy="3370064"/>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253761"/>
      </p:ext>
    </p:extLst>
  </p:cSld>
  <p:clrMapOvr>
    <a:masterClrMapping/>
  </p:clrMapOvr>
  <p:transition spd="med">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Smartphone and Tablet: Vertical">
    <p:spTree>
      <p:nvGrpSpPr>
        <p:cNvPr id="1" name=""/>
        <p:cNvGrpSpPr/>
        <p:nvPr/>
      </p:nvGrpSpPr>
      <p:grpSpPr>
        <a:xfrm>
          <a:off x="0" y="0"/>
          <a:ext cx="0" cy="0"/>
          <a:chOff x="0" y="0"/>
          <a:chExt cx="0" cy="0"/>
        </a:xfrm>
      </p:grpSpPr>
      <p:pic>
        <p:nvPicPr>
          <p:cNvPr id="5"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51871" y="295277"/>
            <a:ext cx="3427511"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71383" y="1428751"/>
            <a:ext cx="1381485" cy="29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8965" y="304800"/>
            <a:ext cx="4173037" cy="666750"/>
          </a:xfrm>
        </p:spPr>
        <p:txBody>
          <a:bodyPr/>
          <a:lstStyle>
            <a:lvl1pPr algn="l">
              <a:defRPr sz="2700" b="0"/>
            </a:lvl1pPr>
          </a:lstStyle>
          <a:p>
            <a:r>
              <a:rPr lang="en-US"/>
              <a:t>Click to edit Master title style</a:t>
            </a:r>
            <a:endParaRPr dirty="0"/>
          </a:p>
        </p:txBody>
      </p:sp>
      <p:sp>
        <p:nvSpPr>
          <p:cNvPr id="9" name="Picture Placeholder 2"/>
          <p:cNvSpPr>
            <a:spLocks noGrp="1"/>
          </p:cNvSpPr>
          <p:nvPr>
            <p:ph type="pic" idx="13"/>
          </p:nvPr>
        </p:nvSpPr>
        <p:spPr bwMode="gray">
          <a:xfrm>
            <a:off x="5062075" y="759860"/>
            <a:ext cx="2972377" cy="3939261"/>
          </a:xfrm>
          <a:solidFill>
            <a:schemeClr val="bg2"/>
          </a:solidFill>
          <a:ln w="12700">
            <a:solidFill>
              <a:schemeClr val="bg2"/>
            </a:solidFill>
          </a:ln>
        </p:spPr>
        <p:txBody>
          <a:bodyPr tIns="137152" rtlCol="0">
            <a:normAutofit/>
          </a:bodyPr>
          <a:lstStyle>
            <a:lvl1pPr marL="0" indent="0" algn="ctr">
              <a:buNone/>
              <a:defRPr sz="15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
        <p:nvSpPr>
          <p:cNvPr id="14" name="Picture Placeholder 2"/>
          <p:cNvSpPr>
            <a:spLocks noGrp="1"/>
          </p:cNvSpPr>
          <p:nvPr>
            <p:ph type="pic" idx="1"/>
          </p:nvPr>
        </p:nvSpPr>
        <p:spPr bwMode="gray">
          <a:xfrm>
            <a:off x="3060379" y="1836648"/>
            <a:ext cx="1214182" cy="2125980"/>
          </a:xfrm>
          <a:solidFill>
            <a:schemeClr val="bg2"/>
          </a:solidFill>
          <a:ln w="12700">
            <a:solidFill>
              <a:schemeClr val="bg2"/>
            </a:solidFill>
          </a:ln>
        </p:spPr>
        <p:txBody>
          <a:bodyPr tIns="137152" rtlCol="0">
            <a:normAutofit/>
          </a:bodyPr>
          <a:lstStyle>
            <a:lvl1pPr marL="0" indent="0" algn="ctr">
              <a:buNone/>
              <a:defRPr sz="1500"/>
            </a:lvl1pPr>
            <a:lvl2pPr marL="342881" indent="0">
              <a:buNone/>
              <a:defRPr sz="2100"/>
            </a:lvl2pPr>
            <a:lvl3pPr marL="685763" indent="0">
              <a:buNone/>
              <a:defRPr sz="1800"/>
            </a:lvl3pPr>
            <a:lvl4pPr marL="1028645" indent="0">
              <a:buNone/>
              <a:defRPr sz="1500"/>
            </a:lvl4pPr>
            <a:lvl5pPr marL="1371528" indent="0">
              <a:buNone/>
              <a:defRPr sz="1500"/>
            </a:lvl5pPr>
            <a:lvl6pPr marL="1714409" indent="0">
              <a:buNone/>
              <a:defRPr sz="1500"/>
            </a:lvl6pPr>
            <a:lvl7pPr marL="2057291" indent="0">
              <a:buNone/>
              <a:defRPr sz="1500"/>
            </a:lvl7pPr>
            <a:lvl8pPr marL="2400173" indent="0">
              <a:buNone/>
              <a:defRPr sz="1500"/>
            </a:lvl8pPr>
            <a:lvl9pPr marL="2743056" indent="0">
              <a:buNone/>
              <a:defRPr sz="1500"/>
            </a:lvl9pPr>
          </a:lstStyle>
          <a:p>
            <a:pPr lvl="0"/>
            <a:r>
              <a:rPr lang="en-US" noProof="0"/>
              <a:t>Click icon to add picture</a:t>
            </a:r>
            <a:endParaRPr noProof="0" dirty="0"/>
          </a:p>
        </p:txBody>
      </p:sp>
    </p:spTree>
    <p:extLst>
      <p:ext uri="{BB962C8B-B14F-4D97-AF65-F5344CB8AC3E}">
        <p14:creationId xmlns:p14="http://schemas.microsoft.com/office/powerpoint/2010/main" val="1167041601"/>
      </p:ext>
    </p:extLst>
  </p:cSld>
  <p:clrMapOvr>
    <a:masterClrMapping/>
  </p:clrMapOvr>
  <p:transition spd="med">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Metric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grpSp>
        <p:nvGrpSpPr>
          <p:cNvPr id="5" name="Group 15"/>
          <p:cNvGrpSpPr>
            <a:grpSpLocks/>
          </p:cNvGrpSpPr>
          <p:nvPr/>
        </p:nvGrpSpPr>
        <p:grpSpPr bwMode="auto">
          <a:xfrm>
            <a:off x="0" y="0"/>
            <a:ext cx="9144000" cy="5143500"/>
            <a:chOff x="-287" y="0"/>
            <a:chExt cx="12189399" cy="6858000"/>
          </a:xfrm>
        </p:grpSpPr>
        <p:sp>
          <p:nvSpPr>
            <p:cNvPr id="6" name="Rectangle 5"/>
            <p:cNvSpPr/>
            <p:nvPr/>
          </p:nvSpPr>
          <p:spPr bwMode="gray">
            <a:xfrm>
              <a:off x="-287" y="0"/>
              <a:ext cx="193684" cy="685165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7" name="Rectangle 6"/>
            <p:cNvSpPr/>
            <p:nvPr/>
          </p:nvSpPr>
          <p:spPr bwMode="gray">
            <a:xfrm>
              <a:off x="11995428" y="6350"/>
              <a:ext cx="193684" cy="685165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8" name="Rectangle 7"/>
            <p:cNvSpPr/>
            <p:nvPr/>
          </p:nvSpPr>
          <p:spPr bwMode="gray">
            <a:xfrm>
              <a:off x="-287" y="6400800"/>
              <a:ext cx="12189399" cy="45720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287" y="0"/>
              <a:ext cx="12189399" cy="192088"/>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 name="TextBox 21"/>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9F9F9F"/>
                </a:solidFill>
              </a:rPr>
              <a:t>Copyright © 2014 Oracle and/or its affiliates. All rights reserved.  |</a:t>
            </a:r>
          </a:p>
        </p:txBody>
      </p:sp>
      <p:pic>
        <p:nvPicPr>
          <p:cNvPr id="11" name="Picture 22"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Placeholder 12"/>
          <p:cNvSpPr>
            <a:spLocks noGrp="1"/>
          </p:cNvSpPr>
          <p:nvPr>
            <p:ph type="body" sz="quarter" idx="13"/>
          </p:nvPr>
        </p:nvSpPr>
        <p:spPr>
          <a:xfrm>
            <a:off x="570459" y="2000250"/>
            <a:ext cx="3429893" cy="1470661"/>
          </a:xfrm>
        </p:spPr>
        <p:txBody>
          <a:bodyPr>
            <a:noAutofit/>
          </a:bodyPr>
          <a:lstStyle>
            <a:lvl1pPr marL="1191" indent="0">
              <a:spcBef>
                <a:spcPts val="0"/>
              </a:spcBef>
              <a:buFontTx/>
              <a:buNone/>
              <a:defRPr sz="21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3" name="Title 2"/>
          <p:cNvSpPr>
            <a:spLocks noGrp="1"/>
          </p:cNvSpPr>
          <p:nvPr>
            <p:ph type="title"/>
          </p:nvPr>
        </p:nvSpPr>
        <p:spPr>
          <a:xfrm>
            <a:off x="570459" y="457202"/>
            <a:ext cx="3429893" cy="1533525"/>
          </a:xfrm>
        </p:spPr>
        <p:txBody>
          <a:bodyPr/>
          <a:lstStyle>
            <a:lvl1pPr>
              <a:defRPr sz="10400" b="1"/>
            </a:lvl1pPr>
          </a:lstStyle>
          <a:p>
            <a:r>
              <a:rPr lang="en-US"/>
              <a:t>Click to edit Master title style</a:t>
            </a:r>
            <a:endParaRPr lang="en-US" dirty="0"/>
          </a:p>
        </p:txBody>
      </p:sp>
      <p:sp>
        <p:nvSpPr>
          <p:cNvPr id="12" name="Date Placeholder 4"/>
          <p:cNvSpPr>
            <a:spLocks noGrp="1"/>
          </p:cNvSpPr>
          <p:nvPr>
            <p:ph type="dt" sz="half" idx="14"/>
          </p:nvPr>
        </p:nvSpPr>
        <p:spPr>
          <a:xfrm>
            <a:off x="3422749" y="4917282"/>
            <a:ext cx="920593" cy="136922"/>
          </a:xfrm>
          <a:prstGeom prst="rect">
            <a:avLst/>
          </a:prstGeom>
        </p:spPr>
        <p:txBody>
          <a:bodyPr/>
          <a:lstStyle>
            <a:lvl1pPr>
              <a:defRPr/>
            </a:lvl1pPr>
          </a:lstStyle>
          <a:p>
            <a:fld id="{7BD840AC-9013-4E80-8107-93CA891ADA5A}" type="datetime1">
              <a:rPr lang="en-US" altLang="en-US">
                <a:solidFill>
                  <a:srgbClr val="FFFFFF"/>
                </a:solidFill>
              </a:rPr>
              <a:pPr/>
              <a:t>11/11/25</a:t>
            </a:fld>
            <a:endParaRPr lang="en-US" altLang="en-US">
              <a:solidFill>
                <a:srgbClr val="FFFFFF"/>
              </a:solidFill>
            </a:endParaRPr>
          </a:p>
        </p:txBody>
      </p:sp>
      <p:sp>
        <p:nvSpPr>
          <p:cNvPr id="13" name="Footer Placeholder 5"/>
          <p:cNvSpPr>
            <a:spLocks noGrp="1"/>
          </p:cNvSpPr>
          <p:nvPr>
            <p:ph type="ftr" sz="quarter" idx="15"/>
          </p:nvPr>
        </p:nvSpPr>
        <p:spPr>
          <a:xfrm>
            <a:off x="6584682" y="4917282"/>
            <a:ext cx="1874532" cy="136922"/>
          </a:xfrm>
          <a:prstGeom prst="rect">
            <a:avLst/>
          </a:prstGeom>
        </p:spPr>
        <p:txBody>
          <a:bodyPr/>
          <a:lstStyle>
            <a:lvl1pPr>
              <a:defRPr/>
            </a:lvl1pPr>
          </a:lstStyle>
          <a:p>
            <a:r>
              <a:rPr lang="en-US" altLang="en-US">
                <a:solidFill>
                  <a:srgbClr val="FFFFFF"/>
                </a:solidFill>
              </a:rPr>
              <a:t>Oracle Confidential – Internal/Restricted/Highly Restricted</a:t>
            </a:r>
          </a:p>
        </p:txBody>
      </p:sp>
      <p:sp>
        <p:nvSpPr>
          <p:cNvPr id="14" name="Slide Number Placeholder 6"/>
          <p:cNvSpPr>
            <a:spLocks noGrp="1"/>
          </p:cNvSpPr>
          <p:nvPr>
            <p:ph type="sldNum" sz="quarter" idx="16"/>
          </p:nvPr>
        </p:nvSpPr>
        <p:spPr>
          <a:xfrm>
            <a:off x="8459213" y="4917282"/>
            <a:ext cx="285824" cy="136922"/>
          </a:xfrm>
          <a:prstGeom prst="rect">
            <a:avLst/>
          </a:prstGeom>
        </p:spPr>
        <p:txBody>
          <a:bodyPr/>
          <a:lstStyle>
            <a:lvl1pPr>
              <a:defRPr/>
            </a:lvl1pPr>
          </a:lstStyle>
          <a:p>
            <a:fld id="{7C0266E4-1AD3-4127-84B7-46EAF4CF0CF8}"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503059337"/>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Safe Harbor Front">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98965" y="10287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nSpc>
                <a:spcPct val="90000"/>
              </a:lnSpc>
              <a:defRPr/>
            </a:pPr>
            <a:r>
              <a:rPr lang="en-US" altLang="en-US" sz="2400">
                <a:solidFill>
                  <a:srgbClr val="5F5F5F"/>
                </a:solidFill>
                <a:cs typeface="Arial" charset="0"/>
              </a:rPr>
              <a:t>Safe Harbor Statement</a:t>
            </a:r>
          </a:p>
        </p:txBody>
      </p:sp>
      <p:sp>
        <p:nvSpPr>
          <p:cNvPr id="3" name="TextBox 15"/>
          <p:cNvSpPr txBox="1">
            <a:spLocks noChangeArrowheads="1"/>
          </p:cNvSpPr>
          <p:nvPr/>
        </p:nvSpPr>
        <p:spPr bwMode="auto">
          <a:xfrm>
            <a:off x="398965" y="1885950"/>
            <a:ext cx="8346073"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lnSpc>
                <a:spcPct val="90000"/>
              </a:lnSpc>
            </a:pPr>
            <a:r>
              <a:rPr lang="en-US" altLang="en-US">
                <a:solidFill>
                  <a:srgbClr val="5F5F5F"/>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and timing of any features or functionality described for Oracle’s products remains at the sole discretion of Oracle.</a:t>
            </a:r>
          </a:p>
        </p:txBody>
      </p:sp>
      <p:sp>
        <p:nvSpPr>
          <p:cNvPr id="4" name="Date Placeholder 1"/>
          <p:cNvSpPr>
            <a:spLocks noGrp="1"/>
          </p:cNvSpPr>
          <p:nvPr>
            <p:ph type="dt" sz="half" idx="10"/>
          </p:nvPr>
        </p:nvSpPr>
        <p:spPr>
          <a:xfrm>
            <a:off x="3422749" y="4917282"/>
            <a:ext cx="920593" cy="136922"/>
          </a:xfrm>
          <a:prstGeom prst="rect">
            <a:avLst/>
          </a:prstGeom>
        </p:spPr>
        <p:txBody>
          <a:bodyPr/>
          <a:lstStyle>
            <a:lvl1pPr>
              <a:defRPr/>
            </a:lvl1pPr>
          </a:lstStyle>
          <a:p>
            <a:fld id="{A134215B-C3CF-4F9D-9832-43F3C1D219EE}" type="datetime1">
              <a:rPr lang="en-US" altLang="en-US">
                <a:solidFill>
                  <a:srgbClr val="5F5F5F"/>
                </a:solidFill>
              </a:rPr>
              <a:pPr/>
              <a:t>11/11/25</a:t>
            </a:fld>
            <a:endParaRPr lang="en-US" altLang="en-US">
              <a:solidFill>
                <a:srgbClr val="5F5F5F"/>
              </a:solidFill>
            </a:endParaRPr>
          </a:p>
        </p:txBody>
      </p:sp>
      <p:sp>
        <p:nvSpPr>
          <p:cNvPr id="5" name="Footer Placeholder 2"/>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3"/>
          <p:cNvSpPr>
            <a:spLocks noGrp="1"/>
          </p:cNvSpPr>
          <p:nvPr>
            <p:ph type="sldNum" sz="quarter" idx="12"/>
          </p:nvPr>
        </p:nvSpPr>
        <p:spPr>
          <a:xfrm>
            <a:off x="8459213" y="4917282"/>
            <a:ext cx="285824" cy="136922"/>
          </a:xfrm>
          <a:prstGeom prst="rect">
            <a:avLst/>
          </a:prstGeom>
        </p:spPr>
        <p:txBody>
          <a:bodyPr/>
          <a:lstStyle>
            <a:lvl1pPr>
              <a:defRPr/>
            </a:lvl1pPr>
          </a:lstStyle>
          <a:p>
            <a:fld id="{BC963E0B-A74C-446E-964A-8941A368C192}"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539243995"/>
      </p:ext>
    </p:extLst>
  </p:cSld>
  <p:clrMapOvr>
    <a:masterClrMapping/>
  </p:clrMapOvr>
  <p:transition spd="med">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Safe Harbor Back">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98965" y="10287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nSpc>
                <a:spcPct val="90000"/>
              </a:lnSpc>
              <a:defRPr/>
            </a:pPr>
            <a:r>
              <a:rPr lang="en-US" altLang="en-US" sz="2400">
                <a:solidFill>
                  <a:srgbClr val="5F5F5F"/>
                </a:solidFill>
                <a:cs typeface="Arial" charset="0"/>
              </a:rPr>
              <a:t>Safe Harbor Statement</a:t>
            </a:r>
          </a:p>
        </p:txBody>
      </p:sp>
      <p:sp>
        <p:nvSpPr>
          <p:cNvPr id="3" name="TextBox 15"/>
          <p:cNvSpPr txBox="1">
            <a:spLocks noChangeArrowheads="1"/>
          </p:cNvSpPr>
          <p:nvPr/>
        </p:nvSpPr>
        <p:spPr bwMode="auto">
          <a:xfrm>
            <a:off x="398965" y="1885950"/>
            <a:ext cx="8346073"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lnSpc>
                <a:spcPct val="90000"/>
              </a:lnSpc>
            </a:pPr>
            <a:r>
              <a:rPr lang="en-US" altLang="en-US">
                <a:solidFill>
                  <a:srgbClr val="5F5F5F"/>
                </a:solidFill>
              </a:rPr>
              <a:t>The preceding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and timing of any features or functionality described for Oracle’s products remains at the sole discretion of Oracle.</a:t>
            </a:r>
          </a:p>
        </p:txBody>
      </p:sp>
      <p:sp>
        <p:nvSpPr>
          <p:cNvPr id="4" name="Date Placeholder 1"/>
          <p:cNvSpPr>
            <a:spLocks noGrp="1"/>
          </p:cNvSpPr>
          <p:nvPr>
            <p:ph type="dt" sz="half" idx="10"/>
          </p:nvPr>
        </p:nvSpPr>
        <p:spPr>
          <a:xfrm>
            <a:off x="3422749" y="4917282"/>
            <a:ext cx="920593" cy="136922"/>
          </a:xfrm>
          <a:prstGeom prst="rect">
            <a:avLst/>
          </a:prstGeom>
        </p:spPr>
        <p:txBody>
          <a:bodyPr/>
          <a:lstStyle>
            <a:lvl1pPr>
              <a:defRPr/>
            </a:lvl1pPr>
          </a:lstStyle>
          <a:p>
            <a:fld id="{52B3D5AA-32A8-4E75-B03C-C6A7BCE9BD9E}" type="datetime1">
              <a:rPr lang="en-US" altLang="en-US">
                <a:solidFill>
                  <a:srgbClr val="5F5F5F"/>
                </a:solidFill>
              </a:rPr>
              <a:pPr/>
              <a:t>11/11/25</a:t>
            </a:fld>
            <a:endParaRPr lang="en-US" altLang="en-US">
              <a:solidFill>
                <a:srgbClr val="5F5F5F"/>
              </a:solidFill>
            </a:endParaRPr>
          </a:p>
        </p:txBody>
      </p:sp>
      <p:sp>
        <p:nvSpPr>
          <p:cNvPr id="5" name="Footer Placeholder 2"/>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3"/>
          <p:cNvSpPr>
            <a:spLocks noGrp="1"/>
          </p:cNvSpPr>
          <p:nvPr>
            <p:ph type="sldNum" sz="quarter" idx="12"/>
          </p:nvPr>
        </p:nvSpPr>
        <p:spPr>
          <a:xfrm>
            <a:off x="8459213" y="4917282"/>
            <a:ext cx="285824" cy="136922"/>
          </a:xfrm>
          <a:prstGeom prst="rect">
            <a:avLst/>
          </a:prstGeom>
        </p:spPr>
        <p:txBody>
          <a:bodyPr/>
          <a:lstStyle>
            <a:lvl1pPr>
              <a:defRPr/>
            </a:lvl1pPr>
          </a:lstStyle>
          <a:p>
            <a:fld id="{1C340E0F-408D-4E12-AD6E-F751499F6D1E}"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239250719"/>
      </p:ext>
    </p:extLst>
  </p:cSld>
  <p:clrMapOvr>
    <a:masterClrMapping/>
  </p:clrMapOvr>
  <p:transition spd="med">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Positioning Statement">
    <p:spTree>
      <p:nvGrpSpPr>
        <p:cNvPr id="1" name=""/>
        <p:cNvGrpSpPr/>
        <p:nvPr/>
      </p:nvGrpSpPr>
      <p:grpSpPr>
        <a:xfrm>
          <a:off x="0" y="0"/>
          <a:ext cx="0" cy="0"/>
          <a:chOff x="0" y="0"/>
          <a:chExt cx="0" cy="0"/>
        </a:xfrm>
      </p:grpSpPr>
      <p:grpSp>
        <p:nvGrpSpPr>
          <p:cNvPr id="2" name="Group 13"/>
          <p:cNvGrpSpPr>
            <a:grpSpLocks/>
          </p:cNvGrpSpPr>
          <p:nvPr/>
        </p:nvGrpSpPr>
        <p:grpSpPr bwMode="auto">
          <a:xfrm>
            <a:off x="2448564" y="2057400"/>
            <a:ext cx="4252830" cy="810816"/>
            <a:chOff x="3263901" y="1227138"/>
            <a:chExt cx="5668962" cy="1081088"/>
          </a:xfrm>
        </p:grpSpPr>
        <p:sp>
          <p:nvSpPr>
            <p:cNvPr id="3" name="Rectangle 5"/>
            <p:cNvSpPr>
              <a:spLocks noChangeArrowheads="1"/>
            </p:cNvSpPr>
            <p:nvPr/>
          </p:nvSpPr>
          <p:spPr bwMode="gray">
            <a:xfrm>
              <a:off x="3997326" y="1855788"/>
              <a:ext cx="73025" cy="50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altLang="en-US">
                <a:solidFill>
                  <a:srgbClr val="5F5F5F"/>
                </a:solidFill>
                <a:cs typeface="Arial" charset="0"/>
              </a:endParaRPr>
            </a:p>
          </p:txBody>
        </p:sp>
        <p:sp>
          <p:nvSpPr>
            <p:cNvPr id="4" name="Freeform 6"/>
            <p:cNvSpPr>
              <a:spLocks noEditPoints="1"/>
            </p:cNvSpPr>
            <p:nvPr/>
          </p:nvSpPr>
          <p:spPr bwMode="gray">
            <a:xfrm>
              <a:off x="4835526" y="1362075"/>
              <a:ext cx="238125" cy="317500"/>
            </a:xfrm>
            <a:custGeom>
              <a:avLst/>
              <a:gdLst>
                <a:gd name="T0" fmla="*/ 2147483647 w 29"/>
                <a:gd name="T1" fmla="*/ 2147483647 h 38"/>
                <a:gd name="T2" fmla="*/ 2147483647 w 29"/>
                <a:gd name="T3" fmla="*/ 2147483647 h 38"/>
                <a:gd name="T4" fmla="*/ 2147483647 w 29"/>
                <a:gd name="T5" fmla="*/ 2147483647 h 38"/>
                <a:gd name="T6" fmla="*/ 2147483647 w 29"/>
                <a:gd name="T7" fmla="*/ 2147483647 h 38"/>
                <a:gd name="T8" fmla="*/ 2147483647 w 29"/>
                <a:gd name="T9" fmla="*/ 2147483647 h 38"/>
                <a:gd name="T10" fmla="*/ 2147483647 w 29"/>
                <a:gd name="T11" fmla="*/ 2147483647 h 38"/>
                <a:gd name="T12" fmla="*/ 0 w 29"/>
                <a:gd name="T13" fmla="*/ 2147483647 h 38"/>
                <a:gd name="T14" fmla="*/ 2147483647 w 29"/>
                <a:gd name="T15" fmla="*/ 2147483647 h 38"/>
                <a:gd name="T16" fmla="*/ 2147483647 w 29"/>
                <a:gd name="T17" fmla="*/ 2147483647 h 38"/>
                <a:gd name="T18" fmla="*/ 2147483647 w 29"/>
                <a:gd name="T19" fmla="*/ 2147483647 h 38"/>
                <a:gd name="T20" fmla="*/ 2147483647 w 29"/>
                <a:gd name="T21" fmla="*/ 2147483647 h 38"/>
                <a:gd name="T22" fmla="*/ 2147483647 w 29"/>
                <a:gd name="T23" fmla="*/ 2147483647 h 38"/>
                <a:gd name="T24" fmla="*/ 2147483647 w 29"/>
                <a:gd name="T25" fmla="*/ 2147483647 h 38"/>
                <a:gd name="T26" fmla="*/ 2147483647 w 29"/>
                <a:gd name="T27" fmla="*/ 0 h 38"/>
                <a:gd name="T28" fmla="*/ 2147483647 w 29"/>
                <a:gd name="T29" fmla="*/ 2147483647 h 38"/>
                <a:gd name="T30" fmla="*/ 2147483647 w 29"/>
                <a:gd name="T31" fmla="*/ 2147483647 h 38"/>
                <a:gd name="T32" fmla="*/ 2147483647 w 29"/>
                <a:gd name="T33" fmla="*/ 2147483647 h 38"/>
                <a:gd name="T34" fmla="*/ 2147483647 w 29"/>
                <a:gd name="T35" fmla="*/ 2147483647 h 38"/>
                <a:gd name="T36" fmla="*/ 2147483647 w 29"/>
                <a:gd name="T37" fmla="*/ 2147483647 h 38"/>
                <a:gd name="T38" fmla="*/ 2147483647 w 29"/>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 h="38">
                  <a:moveTo>
                    <a:pt x="29" y="30"/>
                  </a:moveTo>
                  <a:cubicBezTo>
                    <a:pt x="29" y="32"/>
                    <a:pt x="29" y="35"/>
                    <a:pt x="29" y="37"/>
                  </a:cubicBezTo>
                  <a:cubicBezTo>
                    <a:pt x="20" y="37"/>
                    <a:pt x="20" y="37"/>
                    <a:pt x="20" y="37"/>
                  </a:cubicBezTo>
                  <a:cubicBezTo>
                    <a:pt x="19" y="32"/>
                    <a:pt x="19" y="32"/>
                    <a:pt x="19" y="32"/>
                  </a:cubicBezTo>
                  <a:cubicBezTo>
                    <a:pt x="19" y="32"/>
                    <a:pt x="19" y="32"/>
                    <a:pt x="19" y="32"/>
                  </a:cubicBezTo>
                  <a:cubicBezTo>
                    <a:pt x="17" y="36"/>
                    <a:pt x="14" y="38"/>
                    <a:pt x="10" y="38"/>
                  </a:cubicBezTo>
                  <a:cubicBezTo>
                    <a:pt x="2" y="38"/>
                    <a:pt x="0" y="32"/>
                    <a:pt x="0" y="26"/>
                  </a:cubicBezTo>
                  <a:cubicBezTo>
                    <a:pt x="0" y="14"/>
                    <a:pt x="9" y="13"/>
                    <a:pt x="19" y="13"/>
                  </a:cubicBezTo>
                  <a:cubicBezTo>
                    <a:pt x="19" y="11"/>
                    <a:pt x="19" y="11"/>
                    <a:pt x="19" y="11"/>
                  </a:cubicBezTo>
                  <a:cubicBezTo>
                    <a:pt x="19" y="8"/>
                    <a:pt x="18"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0"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5" name="Freeform 7"/>
            <p:cNvSpPr>
              <a:spLocks/>
            </p:cNvSpPr>
            <p:nvPr/>
          </p:nvSpPr>
          <p:spPr bwMode="gray">
            <a:xfrm>
              <a:off x="3263901" y="1236663"/>
              <a:ext cx="288925" cy="434975"/>
            </a:xfrm>
            <a:custGeom>
              <a:avLst/>
              <a:gdLst>
                <a:gd name="T0" fmla="*/ 2147483647 w 182"/>
                <a:gd name="T1" fmla="*/ 2147483647 h 274"/>
                <a:gd name="T2" fmla="*/ 2147483647 w 182"/>
                <a:gd name="T3" fmla="*/ 0 h 274"/>
                <a:gd name="T4" fmla="*/ 2147483647 w 182"/>
                <a:gd name="T5" fmla="*/ 0 h 274"/>
                <a:gd name="T6" fmla="*/ 2147483647 w 182"/>
                <a:gd name="T7" fmla="*/ 2147483647 h 274"/>
                <a:gd name="T8" fmla="*/ 2147483647 w 182"/>
                <a:gd name="T9" fmla="*/ 2147483647 h 274"/>
                <a:gd name="T10" fmla="*/ 2147483647 w 182"/>
                <a:gd name="T11" fmla="*/ 2147483647 h 274"/>
                <a:gd name="T12" fmla="*/ 2147483647 w 182"/>
                <a:gd name="T13" fmla="*/ 2147483647 h 274"/>
                <a:gd name="T14" fmla="*/ 2147483647 w 182"/>
                <a:gd name="T15" fmla="*/ 2147483647 h 274"/>
                <a:gd name="T16" fmla="*/ 0 w 182"/>
                <a:gd name="T17" fmla="*/ 2147483647 h 274"/>
                <a:gd name="T18" fmla="*/ 0 w 182"/>
                <a:gd name="T19" fmla="*/ 0 h 274"/>
                <a:gd name="T20" fmla="*/ 2147483647 w 182"/>
                <a:gd name="T21" fmla="*/ 0 h 274"/>
                <a:gd name="T22" fmla="*/ 2147483647 w 182"/>
                <a:gd name="T23" fmla="*/ 2147483647 h 274"/>
                <a:gd name="T24" fmla="*/ 2147483647 w 182"/>
                <a:gd name="T25" fmla="*/ 2147483647 h 2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2" h="274">
                  <a:moveTo>
                    <a:pt x="125" y="110"/>
                  </a:moveTo>
                  <a:lnTo>
                    <a:pt x="125" y="0"/>
                  </a:lnTo>
                  <a:lnTo>
                    <a:pt x="182" y="0"/>
                  </a:lnTo>
                  <a:lnTo>
                    <a:pt x="182" y="274"/>
                  </a:lnTo>
                  <a:lnTo>
                    <a:pt x="125" y="274"/>
                  </a:lnTo>
                  <a:lnTo>
                    <a:pt x="125" y="153"/>
                  </a:lnTo>
                  <a:lnTo>
                    <a:pt x="57" y="153"/>
                  </a:lnTo>
                  <a:lnTo>
                    <a:pt x="57" y="274"/>
                  </a:lnTo>
                  <a:lnTo>
                    <a:pt x="0" y="274"/>
                  </a:lnTo>
                  <a:lnTo>
                    <a:pt x="0" y="0"/>
                  </a:lnTo>
                  <a:lnTo>
                    <a:pt x="57" y="0"/>
                  </a:lnTo>
                  <a:lnTo>
                    <a:pt x="57" y="110"/>
                  </a:lnTo>
                  <a:lnTo>
                    <a:pt x="125" y="11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6" name="Freeform 8"/>
            <p:cNvSpPr>
              <a:spLocks noEditPoints="1"/>
            </p:cNvSpPr>
            <p:nvPr/>
          </p:nvSpPr>
          <p:spPr bwMode="gray">
            <a:xfrm>
              <a:off x="3602038" y="1362075"/>
              <a:ext cx="246063"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2147483647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0 h 38"/>
                <a:gd name="T28" fmla="*/ 2147483647 w 30"/>
                <a:gd name="T29" fmla="*/ 2147483647 h 38"/>
                <a:gd name="T30" fmla="*/ 2147483647 w 30"/>
                <a:gd name="T31" fmla="*/ 2147483647 h 38"/>
                <a:gd name="T32" fmla="*/ 2147483647 w 30"/>
                <a:gd name="T33" fmla="*/ 2147483647 h 38"/>
                <a:gd name="T34" fmla="*/ 2147483647 w 30"/>
                <a:gd name="T35" fmla="*/ 2147483647 h 38"/>
                <a:gd name="T36" fmla="*/ 2147483647 w 30"/>
                <a:gd name="T37" fmla="*/ 2147483647 h 38"/>
                <a:gd name="T38" fmla="*/ 2147483647 w 30"/>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38">
                  <a:moveTo>
                    <a:pt x="29" y="30"/>
                  </a:moveTo>
                  <a:cubicBezTo>
                    <a:pt x="29" y="32"/>
                    <a:pt x="29" y="35"/>
                    <a:pt x="30" y="37"/>
                  </a:cubicBezTo>
                  <a:cubicBezTo>
                    <a:pt x="20" y="37"/>
                    <a:pt x="20" y="37"/>
                    <a:pt x="20" y="37"/>
                  </a:cubicBezTo>
                  <a:cubicBezTo>
                    <a:pt x="20" y="32"/>
                    <a:pt x="20" y="32"/>
                    <a:pt x="20" y="32"/>
                  </a:cubicBezTo>
                  <a:cubicBezTo>
                    <a:pt x="19" y="32"/>
                    <a:pt x="19" y="32"/>
                    <a:pt x="19" y="32"/>
                  </a:cubicBezTo>
                  <a:cubicBezTo>
                    <a:pt x="17" y="36"/>
                    <a:pt x="14" y="38"/>
                    <a:pt x="10" y="38"/>
                  </a:cubicBezTo>
                  <a:cubicBezTo>
                    <a:pt x="3" y="38"/>
                    <a:pt x="0" y="32"/>
                    <a:pt x="0" y="26"/>
                  </a:cubicBezTo>
                  <a:cubicBezTo>
                    <a:pt x="0" y="14"/>
                    <a:pt x="10" y="13"/>
                    <a:pt x="19" y="13"/>
                  </a:cubicBezTo>
                  <a:cubicBezTo>
                    <a:pt x="19" y="11"/>
                    <a:pt x="19" y="11"/>
                    <a:pt x="19" y="11"/>
                  </a:cubicBezTo>
                  <a:cubicBezTo>
                    <a:pt x="19" y="8"/>
                    <a:pt x="19"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1"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7" name="Freeform 9"/>
            <p:cNvSpPr>
              <a:spLocks/>
            </p:cNvSpPr>
            <p:nvPr/>
          </p:nvSpPr>
          <p:spPr bwMode="gray">
            <a:xfrm>
              <a:off x="3897313" y="1362075"/>
              <a:ext cx="165100" cy="309563"/>
            </a:xfrm>
            <a:custGeom>
              <a:avLst/>
              <a:gdLst>
                <a:gd name="T0" fmla="*/ 2147483647 w 20"/>
                <a:gd name="T1" fmla="*/ 0 h 37"/>
                <a:gd name="T2" fmla="*/ 2147483647 w 20"/>
                <a:gd name="T3" fmla="*/ 2147483647 h 37"/>
                <a:gd name="T4" fmla="*/ 2147483647 w 20"/>
                <a:gd name="T5" fmla="*/ 2147483647 h 37"/>
                <a:gd name="T6" fmla="*/ 2147483647 w 20"/>
                <a:gd name="T7" fmla="*/ 0 h 37"/>
                <a:gd name="T8" fmla="*/ 2147483647 w 20"/>
                <a:gd name="T9" fmla="*/ 2147483647 h 37"/>
                <a:gd name="T10" fmla="*/ 2147483647 w 20"/>
                <a:gd name="T11" fmla="*/ 2147483647 h 37"/>
                <a:gd name="T12" fmla="*/ 2147483647 w 20"/>
                <a:gd name="T13" fmla="*/ 2147483647 h 37"/>
                <a:gd name="T14" fmla="*/ 0 w 20"/>
                <a:gd name="T15" fmla="*/ 2147483647 h 37"/>
                <a:gd name="T16" fmla="*/ 0 w 20"/>
                <a:gd name="T17" fmla="*/ 0 h 37"/>
                <a:gd name="T18" fmla="*/ 2147483647 w 20"/>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37">
                  <a:moveTo>
                    <a:pt x="10" y="0"/>
                  </a:moveTo>
                  <a:cubicBezTo>
                    <a:pt x="10" y="5"/>
                    <a:pt x="10" y="5"/>
                    <a:pt x="10" y="5"/>
                  </a:cubicBezTo>
                  <a:cubicBezTo>
                    <a:pt x="10" y="5"/>
                    <a:pt x="10" y="5"/>
                    <a:pt x="10" y="5"/>
                  </a:cubicBezTo>
                  <a:cubicBezTo>
                    <a:pt x="12" y="1"/>
                    <a:pt x="15" y="0"/>
                    <a:pt x="20" y="0"/>
                  </a:cubicBezTo>
                  <a:cubicBezTo>
                    <a:pt x="20" y="9"/>
                    <a:pt x="20" y="9"/>
                    <a:pt x="20" y="9"/>
                  </a:cubicBezTo>
                  <a:cubicBezTo>
                    <a:pt x="11"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8" name="Freeform 10"/>
            <p:cNvSpPr>
              <a:spLocks/>
            </p:cNvSpPr>
            <p:nvPr/>
          </p:nvSpPr>
          <p:spPr bwMode="gray">
            <a:xfrm>
              <a:off x="4367213" y="1362075"/>
              <a:ext cx="444500" cy="309563"/>
            </a:xfrm>
            <a:custGeom>
              <a:avLst/>
              <a:gdLst>
                <a:gd name="T0" fmla="*/ 0 w 280"/>
                <a:gd name="T1" fmla="*/ 0 h 195"/>
                <a:gd name="T2" fmla="*/ 2147483647 w 280"/>
                <a:gd name="T3" fmla="*/ 0 h 195"/>
                <a:gd name="T4" fmla="*/ 2147483647 w 280"/>
                <a:gd name="T5" fmla="*/ 2147483647 h 195"/>
                <a:gd name="T6" fmla="*/ 2147483647 w 280"/>
                <a:gd name="T7" fmla="*/ 2147483647 h 195"/>
                <a:gd name="T8" fmla="*/ 2147483647 w 280"/>
                <a:gd name="T9" fmla="*/ 0 h 195"/>
                <a:gd name="T10" fmla="*/ 2147483647 w 280"/>
                <a:gd name="T11" fmla="*/ 0 h 195"/>
                <a:gd name="T12" fmla="*/ 2147483647 w 280"/>
                <a:gd name="T13" fmla="*/ 2147483647 h 195"/>
                <a:gd name="T14" fmla="*/ 2147483647 w 280"/>
                <a:gd name="T15" fmla="*/ 2147483647 h 195"/>
                <a:gd name="T16" fmla="*/ 2147483647 w 280"/>
                <a:gd name="T17" fmla="*/ 0 h 195"/>
                <a:gd name="T18" fmla="*/ 2147483647 w 280"/>
                <a:gd name="T19" fmla="*/ 0 h 195"/>
                <a:gd name="T20" fmla="*/ 2147483647 w 280"/>
                <a:gd name="T21" fmla="*/ 2147483647 h 195"/>
                <a:gd name="T22" fmla="*/ 2147483647 w 280"/>
                <a:gd name="T23" fmla="*/ 2147483647 h 195"/>
                <a:gd name="T24" fmla="*/ 2147483647 w 280"/>
                <a:gd name="T25" fmla="*/ 2147483647 h 195"/>
                <a:gd name="T26" fmla="*/ 2147483647 w 280"/>
                <a:gd name="T27" fmla="*/ 2147483647 h 195"/>
                <a:gd name="T28" fmla="*/ 2147483647 w 280"/>
                <a:gd name="T29" fmla="*/ 2147483647 h 195"/>
                <a:gd name="T30" fmla="*/ 2147483647 w 280"/>
                <a:gd name="T31" fmla="*/ 2147483647 h 195"/>
                <a:gd name="T32" fmla="*/ 0 w 280"/>
                <a:gd name="T33" fmla="*/ 0 h 1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0" h="195">
                  <a:moveTo>
                    <a:pt x="0" y="0"/>
                  </a:moveTo>
                  <a:lnTo>
                    <a:pt x="52" y="0"/>
                  </a:lnTo>
                  <a:lnTo>
                    <a:pt x="77" y="148"/>
                  </a:lnTo>
                  <a:lnTo>
                    <a:pt x="114" y="0"/>
                  </a:lnTo>
                  <a:lnTo>
                    <a:pt x="171" y="0"/>
                  </a:lnTo>
                  <a:lnTo>
                    <a:pt x="202" y="148"/>
                  </a:lnTo>
                  <a:lnTo>
                    <a:pt x="233" y="0"/>
                  </a:lnTo>
                  <a:lnTo>
                    <a:pt x="280" y="0"/>
                  </a:lnTo>
                  <a:lnTo>
                    <a:pt x="233" y="195"/>
                  </a:lnTo>
                  <a:lnTo>
                    <a:pt x="176" y="195"/>
                  </a:lnTo>
                  <a:lnTo>
                    <a:pt x="140" y="63"/>
                  </a:lnTo>
                  <a:lnTo>
                    <a:pt x="103" y="195"/>
                  </a:lnTo>
                  <a:lnTo>
                    <a:pt x="46" y="195"/>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9" name="Freeform 11"/>
            <p:cNvSpPr>
              <a:spLocks/>
            </p:cNvSpPr>
            <p:nvPr/>
          </p:nvSpPr>
          <p:spPr bwMode="gray">
            <a:xfrm>
              <a:off x="5132388" y="1362075"/>
              <a:ext cx="155575" cy="309563"/>
            </a:xfrm>
            <a:custGeom>
              <a:avLst/>
              <a:gdLst>
                <a:gd name="T0" fmla="*/ 2147483647 w 19"/>
                <a:gd name="T1" fmla="*/ 0 h 37"/>
                <a:gd name="T2" fmla="*/ 2147483647 w 19"/>
                <a:gd name="T3" fmla="*/ 2147483647 h 37"/>
                <a:gd name="T4" fmla="*/ 2147483647 w 19"/>
                <a:gd name="T5" fmla="*/ 2147483647 h 37"/>
                <a:gd name="T6" fmla="*/ 2147483647 w 19"/>
                <a:gd name="T7" fmla="*/ 0 h 37"/>
                <a:gd name="T8" fmla="*/ 2147483647 w 19"/>
                <a:gd name="T9" fmla="*/ 2147483647 h 37"/>
                <a:gd name="T10" fmla="*/ 2147483647 w 19"/>
                <a:gd name="T11" fmla="*/ 2147483647 h 37"/>
                <a:gd name="T12" fmla="*/ 2147483647 w 19"/>
                <a:gd name="T13" fmla="*/ 2147483647 h 37"/>
                <a:gd name="T14" fmla="*/ 0 w 19"/>
                <a:gd name="T15" fmla="*/ 2147483647 h 37"/>
                <a:gd name="T16" fmla="*/ 0 w 19"/>
                <a:gd name="T17" fmla="*/ 0 h 37"/>
                <a:gd name="T18" fmla="*/ 2147483647 w 19"/>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 h="37">
                  <a:moveTo>
                    <a:pt x="10" y="0"/>
                  </a:moveTo>
                  <a:cubicBezTo>
                    <a:pt x="10" y="5"/>
                    <a:pt x="10" y="5"/>
                    <a:pt x="10" y="5"/>
                  </a:cubicBezTo>
                  <a:cubicBezTo>
                    <a:pt x="10" y="5"/>
                    <a:pt x="10" y="5"/>
                    <a:pt x="10" y="5"/>
                  </a:cubicBezTo>
                  <a:cubicBezTo>
                    <a:pt x="12" y="1"/>
                    <a:pt x="15" y="0"/>
                    <a:pt x="19" y="0"/>
                  </a:cubicBezTo>
                  <a:cubicBezTo>
                    <a:pt x="19" y="9"/>
                    <a:pt x="19" y="9"/>
                    <a:pt x="19" y="9"/>
                  </a:cubicBezTo>
                  <a:cubicBezTo>
                    <a:pt x="10"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0" name="Freeform 12"/>
            <p:cNvSpPr>
              <a:spLocks noEditPoints="1"/>
            </p:cNvSpPr>
            <p:nvPr/>
          </p:nvSpPr>
          <p:spPr bwMode="gray">
            <a:xfrm>
              <a:off x="5321301" y="1362075"/>
              <a:ext cx="246063"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0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2147483647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0" h="38">
                  <a:moveTo>
                    <a:pt x="10" y="20"/>
                  </a:moveTo>
                  <a:cubicBezTo>
                    <a:pt x="10" y="25"/>
                    <a:pt x="11" y="31"/>
                    <a:pt x="15" y="31"/>
                  </a:cubicBezTo>
                  <a:cubicBezTo>
                    <a:pt x="19" y="31"/>
                    <a:pt x="19" y="28"/>
                    <a:pt x="19" y="25"/>
                  </a:cubicBezTo>
                  <a:cubicBezTo>
                    <a:pt x="30" y="25"/>
                    <a:pt x="30" y="25"/>
                    <a:pt x="30" y="25"/>
                  </a:cubicBezTo>
                  <a:cubicBezTo>
                    <a:pt x="30" y="29"/>
                    <a:pt x="28" y="32"/>
                    <a:pt x="26" y="34"/>
                  </a:cubicBezTo>
                  <a:cubicBezTo>
                    <a:pt x="24" y="36"/>
                    <a:pt x="20" y="38"/>
                    <a:pt x="15" y="38"/>
                  </a:cubicBezTo>
                  <a:cubicBezTo>
                    <a:pt x="2" y="38"/>
                    <a:pt x="0" y="30"/>
                    <a:pt x="0" y="18"/>
                  </a:cubicBezTo>
                  <a:cubicBezTo>
                    <a:pt x="0" y="8"/>
                    <a:pt x="2" y="0"/>
                    <a:pt x="15" y="0"/>
                  </a:cubicBezTo>
                  <a:cubicBezTo>
                    <a:pt x="29" y="0"/>
                    <a:pt x="30" y="8"/>
                    <a:pt x="30" y="20"/>
                  </a:cubicBezTo>
                  <a:lnTo>
                    <a:pt x="10" y="20"/>
                  </a:lnTo>
                  <a:close/>
                  <a:moveTo>
                    <a:pt x="20" y="15"/>
                  </a:moveTo>
                  <a:cubicBezTo>
                    <a:pt x="20" y="11"/>
                    <a:pt x="20" y="6"/>
                    <a:pt x="15" y="6"/>
                  </a:cubicBezTo>
                  <a:cubicBezTo>
                    <a:pt x="10" y="6"/>
                    <a:pt x="10" y="11"/>
                    <a:pt x="10" y="15"/>
                  </a:cubicBezTo>
                  <a:lnTo>
                    <a:pt x="20" y="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1" name="Freeform 13"/>
            <p:cNvSpPr>
              <a:spLocks noEditPoints="1"/>
            </p:cNvSpPr>
            <p:nvPr/>
          </p:nvSpPr>
          <p:spPr bwMode="gray">
            <a:xfrm>
              <a:off x="5748338" y="1362075"/>
              <a:ext cx="247650"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2147483647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0 h 38"/>
                <a:gd name="T28" fmla="*/ 2147483647 w 30"/>
                <a:gd name="T29" fmla="*/ 2147483647 h 38"/>
                <a:gd name="T30" fmla="*/ 2147483647 w 30"/>
                <a:gd name="T31" fmla="*/ 2147483647 h 38"/>
                <a:gd name="T32" fmla="*/ 2147483647 w 30"/>
                <a:gd name="T33" fmla="*/ 2147483647 h 38"/>
                <a:gd name="T34" fmla="*/ 2147483647 w 30"/>
                <a:gd name="T35" fmla="*/ 2147483647 h 38"/>
                <a:gd name="T36" fmla="*/ 2147483647 w 30"/>
                <a:gd name="T37" fmla="*/ 2147483647 h 38"/>
                <a:gd name="T38" fmla="*/ 2147483647 w 30"/>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38">
                  <a:moveTo>
                    <a:pt x="29" y="30"/>
                  </a:moveTo>
                  <a:cubicBezTo>
                    <a:pt x="29" y="32"/>
                    <a:pt x="29" y="35"/>
                    <a:pt x="30" y="37"/>
                  </a:cubicBezTo>
                  <a:cubicBezTo>
                    <a:pt x="20" y="37"/>
                    <a:pt x="20" y="37"/>
                    <a:pt x="20" y="37"/>
                  </a:cubicBezTo>
                  <a:cubicBezTo>
                    <a:pt x="20" y="32"/>
                    <a:pt x="20" y="32"/>
                    <a:pt x="20" y="32"/>
                  </a:cubicBezTo>
                  <a:cubicBezTo>
                    <a:pt x="20" y="32"/>
                    <a:pt x="20" y="32"/>
                    <a:pt x="20" y="32"/>
                  </a:cubicBezTo>
                  <a:cubicBezTo>
                    <a:pt x="17" y="36"/>
                    <a:pt x="14" y="38"/>
                    <a:pt x="10" y="38"/>
                  </a:cubicBezTo>
                  <a:cubicBezTo>
                    <a:pt x="3" y="38"/>
                    <a:pt x="0" y="32"/>
                    <a:pt x="0" y="26"/>
                  </a:cubicBezTo>
                  <a:cubicBezTo>
                    <a:pt x="0" y="14"/>
                    <a:pt x="10" y="13"/>
                    <a:pt x="19" y="13"/>
                  </a:cubicBezTo>
                  <a:cubicBezTo>
                    <a:pt x="19" y="11"/>
                    <a:pt x="19" y="11"/>
                    <a:pt x="19" y="11"/>
                  </a:cubicBezTo>
                  <a:cubicBezTo>
                    <a:pt x="19" y="8"/>
                    <a:pt x="19" y="5"/>
                    <a:pt x="15" y="5"/>
                  </a:cubicBezTo>
                  <a:cubicBezTo>
                    <a:pt x="11" y="5"/>
                    <a:pt x="11" y="8"/>
                    <a:pt x="11" y="11"/>
                  </a:cubicBezTo>
                  <a:cubicBezTo>
                    <a:pt x="1" y="11"/>
                    <a:pt x="1" y="11"/>
                    <a:pt x="1" y="11"/>
                  </a:cubicBezTo>
                  <a:cubicBezTo>
                    <a:pt x="1" y="6"/>
                    <a:pt x="3" y="4"/>
                    <a:pt x="5" y="2"/>
                  </a:cubicBezTo>
                  <a:cubicBezTo>
                    <a:pt x="7" y="0"/>
                    <a:pt x="11" y="0"/>
                    <a:pt x="15" y="0"/>
                  </a:cubicBezTo>
                  <a:cubicBezTo>
                    <a:pt x="28" y="0"/>
                    <a:pt x="29" y="5"/>
                    <a:pt x="29" y="12"/>
                  </a:cubicBezTo>
                  <a:lnTo>
                    <a:pt x="29" y="30"/>
                  </a:lnTo>
                  <a:close/>
                  <a:moveTo>
                    <a:pt x="10" y="26"/>
                  </a:moveTo>
                  <a:cubicBezTo>
                    <a:pt x="10" y="28"/>
                    <a:pt x="11"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2" name="Freeform 14"/>
            <p:cNvSpPr>
              <a:spLocks/>
            </p:cNvSpPr>
            <p:nvPr/>
          </p:nvSpPr>
          <p:spPr bwMode="gray">
            <a:xfrm>
              <a:off x="6045201" y="1362075"/>
              <a:ext cx="230188" cy="309563"/>
            </a:xfrm>
            <a:custGeom>
              <a:avLst/>
              <a:gdLst>
                <a:gd name="T0" fmla="*/ 2147483647 w 28"/>
                <a:gd name="T1" fmla="*/ 2147483647 h 37"/>
                <a:gd name="T2" fmla="*/ 2147483647 w 28"/>
                <a:gd name="T3" fmla="*/ 2147483647 h 37"/>
                <a:gd name="T4" fmla="*/ 2147483647 w 28"/>
                <a:gd name="T5" fmla="*/ 2147483647 h 37"/>
                <a:gd name="T6" fmla="*/ 2147483647 w 28"/>
                <a:gd name="T7" fmla="*/ 0 h 37"/>
                <a:gd name="T8" fmla="*/ 2147483647 w 28"/>
                <a:gd name="T9" fmla="*/ 2147483647 h 37"/>
                <a:gd name="T10" fmla="*/ 2147483647 w 28"/>
                <a:gd name="T11" fmla="*/ 2147483647 h 37"/>
                <a:gd name="T12" fmla="*/ 2147483647 w 28"/>
                <a:gd name="T13" fmla="*/ 2147483647 h 37"/>
                <a:gd name="T14" fmla="*/ 2147483647 w 28"/>
                <a:gd name="T15" fmla="*/ 2147483647 h 37"/>
                <a:gd name="T16" fmla="*/ 2147483647 w 28"/>
                <a:gd name="T17" fmla="*/ 2147483647 h 37"/>
                <a:gd name="T18" fmla="*/ 2147483647 w 28"/>
                <a:gd name="T19" fmla="*/ 2147483647 h 37"/>
                <a:gd name="T20" fmla="*/ 2147483647 w 28"/>
                <a:gd name="T21" fmla="*/ 2147483647 h 37"/>
                <a:gd name="T22" fmla="*/ 0 w 28"/>
                <a:gd name="T23" fmla="*/ 2147483647 h 37"/>
                <a:gd name="T24" fmla="*/ 0 w 28"/>
                <a:gd name="T25" fmla="*/ 0 h 37"/>
                <a:gd name="T26" fmla="*/ 2147483647 w 28"/>
                <a:gd name="T27" fmla="*/ 0 h 37"/>
                <a:gd name="T28" fmla="*/ 2147483647 w 28"/>
                <a:gd name="T29" fmla="*/ 2147483647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 h="37">
                  <a:moveTo>
                    <a:pt x="11" y="4"/>
                  </a:moveTo>
                  <a:cubicBezTo>
                    <a:pt x="11" y="4"/>
                    <a:pt x="11" y="4"/>
                    <a:pt x="11" y="4"/>
                  </a:cubicBezTo>
                  <a:cubicBezTo>
                    <a:pt x="12" y="2"/>
                    <a:pt x="13" y="1"/>
                    <a:pt x="14" y="1"/>
                  </a:cubicBezTo>
                  <a:cubicBezTo>
                    <a:pt x="16" y="0"/>
                    <a:pt x="17" y="0"/>
                    <a:pt x="19" y="0"/>
                  </a:cubicBezTo>
                  <a:cubicBezTo>
                    <a:pt x="24" y="0"/>
                    <a:pt x="28" y="2"/>
                    <a:pt x="28" y="8"/>
                  </a:cubicBezTo>
                  <a:cubicBezTo>
                    <a:pt x="28" y="37"/>
                    <a:pt x="28" y="37"/>
                    <a:pt x="28" y="37"/>
                  </a:cubicBezTo>
                  <a:cubicBezTo>
                    <a:pt x="18" y="37"/>
                    <a:pt x="18" y="37"/>
                    <a:pt x="18" y="37"/>
                  </a:cubicBezTo>
                  <a:cubicBezTo>
                    <a:pt x="18" y="12"/>
                    <a:pt x="18" y="12"/>
                    <a:pt x="18" y="12"/>
                  </a:cubicBezTo>
                  <a:cubicBezTo>
                    <a:pt x="18" y="8"/>
                    <a:pt x="18" y="6"/>
                    <a:pt x="14" y="6"/>
                  </a:cubicBezTo>
                  <a:cubicBezTo>
                    <a:pt x="11" y="6"/>
                    <a:pt x="11" y="8"/>
                    <a:pt x="11" y="12"/>
                  </a:cubicBezTo>
                  <a:cubicBezTo>
                    <a:pt x="11" y="37"/>
                    <a:pt x="11" y="37"/>
                    <a:pt x="11" y="37"/>
                  </a:cubicBezTo>
                  <a:cubicBezTo>
                    <a:pt x="0" y="37"/>
                    <a:pt x="0" y="37"/>
                    <a:pt x="0" y="37"/>
                  </a:cubicBezTo>
                  <a:cubicBezTo>
                    <a:pt x="0" y="0"/>
                    <a:pt x="0" y="0"/>
                    <a:pt x="0" y="0"/>
                  </a:cubicBezTo>
                  <a:cubicBezTo>
                    <a:pt x="11" y="0"/>
                    <a:pt x="11" y="0"/>
                    <a:pt x="11" y="0"/>
                  </a:cubicBezTo>
                  <a:lnTo>
                    <a:pt x="11" y="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3" name="Freeform 15"/>
            <p:cNvSpPr>
              <a:spLocks noEditPoints="1"/>
            </p:cNvSpPr>
            <p:nvPr/>
          </p:nvSpPr>
          <p:spPr bwMode="gray">
            <a:xfrm>
              <a:off x="6332538" y="1236663"/>
              <a:ext cx="239713" cy="442913"/>
            </a:xfrm>
            <a:custGeom>
              <a:avLst/>
              <a:gdLst>
                <a:gd name="T0" fmla="*/ 2147483647 w 29"/>
                <a:gd name="T1" fmla="*/ 2147483647 h 53"/>
                <a:gd name="T2" fmla="*/ 2147483647 w 29"/>
                <a:gd name="T3" fmla="*/ 2147483647 h 53"/>
                <a:gd name="T4" fmla="*/ 2147483647 w 29"/>
                <a:gd name="T5" fmla="*/ 2147483647 h 53"/>
                <a:gd name="T6" fmla="*/ 2147483647 w 29"/>
                <a:gd name="T7" fmla="*/ 2147483647 h 53"/>
                <a:gd name="T8" fmla="*/ 0 w 29"/>
                <a:gd name="T9" fmla="*/ 2147483647 h 53"/>
                <a:gd name="T10" fmla="*/ 2147483647 w 29"/>
                <a:gd name="T11" fmla="*/ 2147483647 h 53"/>
                <a:gd name="T12" fmla="*/ 2147483647 w 29"/>
                <a:gd name="T13" fmla="*/ 2147483647 h 53"/>
                <a:gd name="T14" fmla="*/ 2147483647 w 29"/>
                <a:gd name="T15" fmla="*/ 2147483647 h 53"/>
                <a:gd name="T16" fmla="*/ 2147483647 w 29"/>
                <a:gd name="T17" fmla="*/ 0 h 53"/>
                <a:gd name="T18" fmla="*/ 2147483647 w 29"/>
                <a:gd name="T19" fmla="*/ 0 h 53"/>
                <a:gd name="T20" fmla="*/ 2147483647 w 29"/>
                <a:gd name="T21" fmla="*/ 2147483647 h 53"/>
                <a:gd name="T22" fmla="*/ 2147483647 w 29"/>
                <a:gd name="T23" fmla="*/ 2147483647 h 53"/>
                <a:gd name="T24" fmla="*/ 2147483647 w 29"/>
                <a:gd name="T25" fmla="*/ 2147483647 h 53"/>
                <a:gd name="T26" fmla="*/ 2147483647 w 29"/>
                <a:gd name="T27" fmla="*/ 2147483647 h 53"/>
                <a:gd name="T28" fmla="*/ 2147483647 w 29"/>
                <a:gd name="T29" fmla="*/ 2147483647 h 53"/>
                <a:gd name="T30" fmla="*/ 2147483647 w 29"/>
                <a:gd name="T31" fmla="*/ 2147483647 h 53"/>
                <a:gd name="T32" fmla="*/ 2147483647 w 29"/>
                <a:gd name="T33" fmla="*/ 2147483647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 h="53">
                  <a:moveTo>
                    <a:pt x="19" y="52"/>
                  </a:moveTo>
                  <a:cubicBezTo>
                    <a:pt x="19" y="48"/>
                    <a:pt x="19" y="48"/>
                    <a:pt x="19" y="48"/>
                  </a:cubicBezTo>
                  <a:cubicBezTo>
                    <a:pt x="19" y="48"/>
                    <a:pt x="19" y="48"/>
                    <a:pt x="19" y="48"/>
                  </a:cubicBezTo>
                  <a:cubicBezTo>
                    <a:pt x="17" y="51"/>
                    <a:pt x="14" y="53"/>
                    <a:pt x="10" y="53"/>
                  </a:cubicBezTo>
                  <a:cubicBezTo>
                    <a:pt x="0" y="53"/>
                    <a:pt x="0" y="41"/>
                    <a:pt x="0" y="33"/>
                  </a:cubicBezTo>
                  <a:cubicBezTo>
                    <a:pt x="0" y="26"/>
                    <a:pt x="0" y="15"/>
                    <a:pt x="10" y="15"/>
                  </a:cubicBezTo>
                  <a:cubicBezTo>
                    <a:pt x="14" y="15"/>
                    <a:pt x="16" y="16"/>
                    <a:pt x="19" y="19"/>
                  </a:cubicBezTo>
                  <a:cubicBezTo>
                    <a:pt x="19" y="19"/>
                    <a:pt x="19" y="19"/>
                    <a:pt x="19" y="19"/>
                  </a:cubicBezTo>
                  <a:cubicBezTo>
                    <a:pt x="19" y="0"/>
                    <a:pt x="19" y="0"/>
                    <a:pt x="19" y="0"/>
                  </a:cubicBezTo>
                  <a:cubicBezTo>
                    <a:pt x="29" y="0"/>
                    <a:pt x="29" y="0"/>
                    <a:pt x="29" y="0"/>
                  </a:cubicBezTo>
                  <a:cubicBezTo>
                    <a:pt x="29" y="52"/>
                    <a:pt x="29" y="52"/>
                    <a:pt x="29" y="52"/>
                  </a:cubicBezTo>
                  <a:lnTo>
                    <a:pt x="19" y="52"/>
                  </a:lnTo>
                  <a:close/>
                  <a:moveTo>
                    <a:pt x="19" y="33"/>
                  </a:moveTo>
                  <a:cubicBezTo>
                    <a:pt x="19" y="26"/>
                    <a:pt x="19" y="21"/>
                    <a:pt x="15" y="21"/>
                  </a:cubicBezTo>
                  <a:cubicBezTo>
                    <a:pt x="10" y="21"/>
                    <a:pt x="10" y="26"/>
                    <a:pt x="10" y="33"/>
                  </a:cubicBezTo>
                  <a:cubicBezTo>
                    <a:pt x="10" y="43"/>
                    <a:pt x="11" y="46"/>
                    <a:pt x="15" y="46"/>
                  </a:cubicBezTo>
                  <a:cubicBezTo>
                    <a:pt x="18" y="46"/>
                    <a:pt x="19" y="43"/>
                    <a:pt x="19"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4" name="Freeform 16"/>
            <p:cNvSpPr>
              <a:spLocks noEditPoints="1"/>
            </p:cNvSpPr>
            <p:nvPr/>
          </p:nvSpPr>
          <p:spPr bwMode="gray">
            <a:xfrm>
              <a:off x="4087813" y="1236663"/>
              <a:ext cx="238125" cy="442913"/>
            </a:xfrm>
            <a:custGeom>
              <a:avLst/>
              <a:gdLst>
                <a:gd name="T0" fmla="*/ 2147483647 w 29"/>
                <a:gd name="T1" fmla="*/ 2147483647 h 53"/>
                <a:gd name="T2" fmla="*/ 2147483647 w 29"/>
                <a:gd name="T3" fmla="*/ 2147483647 h 53"/>
                <a:gd name="T4" fmla="*/ 2147483647 w 29"/>
                <a:gd name="T5" fmla="*/ 2147483647 h 53"/>
                <a:gd name="T6" fmla="*/ 2147483647 w 29"/>
                <a:gd name="T7" fmla="*/ 2147483647 h 53"/>
                <a:gd name="T8" fmla="*/ 2147483647 w 29"/>
                <a:gd name="T9" fmla="*/ 2147483647 h 53"/>
                <a:gd name="T10" fmla="*/ 2147483647 w 29"/>
                <a:gd name="T11" fmla="*/ 2147483647 h 53"/>
                <a:gd name="T12" fmla="*/ 2147483647 w 29"/>
                <a:gd name="T13" fmla="*/ 2147483647 h 53"/>
                <a:gd name="T14" fmla="*/ 2147483647 w 29"/>
                <a:gd name="T15" fmla="*/ 2147483647 h 53"/>
                <a:gd name="T16" fmla="*/ 2147483647 w 29"/>
                <a:gd name="T17" fmla="*/ 0 h 53"/>
                <a:gd name="T18" fmla="*/ 2147483647 w 29"/>
                <a:gd name="T19" fmla="*/ 0 h 53"/>
                <a:gd name="T20" fmla="*/ 2147483647 w 29"/>
                <a:gd name="T21" fmla="*/ 2147483647 h 53"/>
                <a:gd name="T22" fmla="*/ 2147483647 w 29"/>
                <a:gd name="T23" fmla="*/ 2147483647 h 53"/>
                <a:gd name="T24" fmla="*/ 2147483647 w 29"/>
                <a:gd name="T25" fmla="*/ 2147483647 h 53"/>
                <a:gd name="T26" fmla="*/ 2147483647 w 29"/>
                <a:gd name="T27" fmla="*/ 2147483647 h 53"/>
                <a:gd name="T28" fmla="*/ 2147483647 w 29"/>
                <a:gd name="T29" fmla="*/ 2147483647 h 53"/>
                <a:gd name="T30" fmla="*/ 2147483647 w 29"/>
                <a:gd name="T31" fmla="*/ 2147483647 h 53"/>
                <a:gd name="T32" fmla="*/ 2147483647 w 29"/>
                <a:gd name="T33" fmla="*/ 2147483647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 h="53">
                  <a:moveTo>
                    <a:pt x="20" y="52"/>
                  </a:moveTo>
                  <a:cubicBezTo>
                    <a:pt x="20" y="48"/>
                    <a:pt x="20" y="48"/>
                    <a:pt x="20" y="48"/>
                  </a:cubicBezTo>
                  <a:cubicBezTo>
                    <a:pt x="19" y="48"/>
                    <a:pt x="19" y="48"/>
                    <a:pt x="19" y="48"/>
                  </a:cubicBezTo>
                  <a:cubicBezTo>
                    <a:pt x="18" y="51"/>
                    <a:pt x="15" y="53"/>
                    <a:pt x="11" y="53"/>
                  </a:cubicBezTo>
                  <a:cubicBezTo>
                    <a:pt x="0" y="53"/>
                    <a:pt x="1" y="41"/>
                    <a:pt x="1" y="33"/>
                  </a:cubicBezTo>
                  <a:cubicBezTo>
                    <a:pt x="1" y="26"/>
                    <a:pt x="0" y="15"/>
                    <a:pt x="11" y="15"/>
                  </a:cubicBezTo>
                  <a:cubicBezTo>
                    <a:pt x="14" y="15"/>
                    <a:pt x="17" y="16"/>
                    <a:pt x="19" y="19"/>
                  </a:cubicBezTo>
                  <a:cubicBezTo>
                    <a:pt x="19" y="19"/>
                    <a:pt x="19" y="19"/>
                    <a:pt x="19" y="19"/>
                  </a:cubicBezTo>
                  <a:cubicBezTo>
                    <a:pt x="19" y="0"/>
                    <a:pt x="19" y="0"/>
                    <a:pt x="19" y="0"/>
                  </a:cubicBezTo>
                  <a:cubicBezTo>
                    <a:pt x="29" y="0"/>
                    <a:pt x="29" y="0"/>
                    <a:pt x="29" y="0"/>
                  </a:cubicBezTo>
                  <a:cubicBezTo>
                    <a:pt x="29" y="52"/>
                    <a:pt x="29" y="52"/>
                    <a:pt x="29" y="52"/>
                  </a:cubicBezTo>
                  <a:lnTo>
                    <a:pt x="20" y="52"/>
                  </a:lnTo>
                  <a:close/>
                  <a:moveTo>
                    <a:pt x="19" y="33"/>
                  </a:moveTo>
                  <a:cubicBezTo>
                    <a:pt x="19" y="26"/>
                    <a:pt x="19" y="21"/>
                    <a:pt x="15" y="21"/>
                  </a:cubicBezTo>
                  <a:cubicBezTo>
                    <a:pt x="11" y="21"/>
                    <a:pt x="11" y="26"/>
                    <a:pt x="11" y="33"/>
                  </a:cubicBezTo>
                  <a:cubicBezTo>
                    <a:pt x="11" y="43"/>
                    <a:pt x="11" y="46"/>
                    <a:pt x="15" y="46"/>
                  </a:cubicBezTo>
                  <a:cubicBezTo>
                    <a:pt x="18" y="46"/>
                    <a:pt x="19" y="43"/>
                    <a:pt x="19"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5" name="Freeform 17"/>
            <p:cNvSpPr>
              <a:spLocks/>
            </p:cNvSpPr>
            <p:nvPr/>
          </p:nvSpPr>
          <p:spPr bwMode="gray">
            <a:xfrm>
              <a:off x="6761163" y="1227138"/>
              <a:ext cx="279400" cy="452438"/>
            </a:xfrm>
            <a:custGeom>
              <a:avLst/>
              <a:gdLst>
                <a:gd name="T0" fmla="*/ 2147483647 w 34"/>
                <a:gd name="T1" fmla="*/ 2147483647 h 54"/>
                <a:gd name="T2" fmla="*/ 2147483647 w 34"/>
                <a:gd name="T3" fmla="*/ 2147483647 h 54"/>
                <a:gd name="T4" fmla="*/ 2147483647 w 34"/>
                <a:gd name="T5" fmla="*/ 2147483647 h 54"/>
                <a:gd name="T6" fmla="*/ 2147483647 w 34"/>
                <a:gd name="T7" fmla="*/ 2147483647 h 54"/>
                <a:gd name="T8" fmla="*/ 2147483647 w 34"/>
                <a:gd name="T9" fmla="*/ 2147483647 h 54"/>
                <a:gd name="T10" fmla="*/ 2147483647 w 34"/>
                <a:gd name="T11" fmla="*/ 2147483647 h 54"/>
                <a:gd name="T12" fmla="*/ 2147483647 w 34"/>
                <a:gd name="T13" fmla="*/ 0 h 54"/>
                <a:gd name="T14" fmla="*/ 2147483647 w 34"/>
                <a:gd name="T15" fmla="*/ 2147483647 h 54"/>
                <a:gd name="T16" fmla="*/ 2147483647 w 34"/>
                <a:gd name="T17" fmla="*/ 2147483647 h 54"/>
                <a:gd name="T18" fmla="*/ 2147483647 w 34"/>
                <a:gd name="T19" fmla="*/ 2147483647 h 54"/>
                <a:gd name="T20" fmla="*/ 2147483647 w 34"/>
                <a:gd name="T21" fmla="*/ 2147483647 h 54"/>
                <a:gd name="T22" fmla="*/ 2147483647 w 34"/>
                <a:gd name="T23" fmla="*/ 2147483647 h 54"/>
                <a:gd name="T24" fmla="*/ 2147483647 w 34"/>
                <a:gd name="T25" fmla="*/ 2147483647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54">
                  <a:moveTo>
                    <a:pt x="16" y="54"/>
                  </a:moveTo>
                  <a:cubicBezTo>
                    <a:pt x="2" y="54"/>
                    <a:pt x="0" y="46"/>
                    <a:pt x="1" y="37"/>
                  </a:cubicBezTo>
                  <a:cubicBezTo>
                    <a:pt x="11" y="37"/>
                    <a:pt x="11" y="37"/>
                    <a:pt x="11" y="37"/>
                  </a:cubicBezTo>
                  <a:cubicBezTo>
                    <a:pt x="11" y="42"/>
                    <a:pt x="12" y="46"/>
                    <a:pt x="18" y="46"/>
                  </a:cubicBezTo>
                  <a:cubicBezTo>
                    <a:pt x="21" y="46"/>
                    <a:pt x="23" y="44"/>
                    <a:pt x="23" y="40"/>
                  </a:cubicBezTo>
                  <a:cubicBezTo>
                    <a:pt x="23" y="31"/>
                    <a:pt x="1" y="30"/>
                    <a:pt x="1" y="14"/>
                  </a:cubicBezTo>
                  <a:cubicBezTo>
                    <a:pt x="1" y="6"/>
                    <a:pt x="5" y="0"/>
                    <a:pt x="18" y="0"/>
                  </a:cubicBezTo>
                  <a:cubicBezTo>
                    <a:pt x="29" y="0"/>
                    <a:pt x="34" y="4"/>
                    <a:pt x="34" y="15"/>
                  </a:cubicBezTo>
                  <a:cubicBezTo>
                    <a:pt x="23" y="15"/>
                    <a:pt x="23" y="15"/>
                    <a:pt x="23" y="15"/>
                  </a:cubicBezTo>
                  <a:cubicBezTo>
                    <a:pt x="23" y="12"/>
                    <a:pt x="22" y="8"/>
                    <a:pt x="18" y="8"/>
                  </a:cubicBezTo>
                  <a:cubicBezTo>
                    <a:pt x="14" y="8"/>
                    <a:pt x="12" y="9"/>
                    <a:pt x="12" y="13"/>
                  </a:cubicBezTo>
                  <a:cubicBezTo>
                    <a:pt x="12" y="23"/>
                    <a:pt x="34" y="22"/>
                    <a:pt x="34" y="39"/>
                  </a:cubicBezTo>
                  <a:cubicBezTo>
                    <a:pt x="34" y="52"/>
                    <a:pt x="24" y="54"/>
                    <a:pt x="16"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6" name="Freeform 18"/>
            <p:cNvSpPr>
              <a:spLocks noEditPoints="1"/>
            </p:cNvSpPr>
            <p:nvPr/>
          </p:nvSpPr>
          <p:spPr bwMode="gray">
            <a:xfrm>
              <a:off x="7081838" y="1362075"/>
              <a:ext cx="238125" cy="317500"/>
            </a:xfrm>
            <a:custGeom>
              <a:avLst/>
              <a:gdLst>
                <a:gd name="T0" fmla="*/ 0 w 29"/>
                <a:gd name="T1" fmla="*/ 2147483647 h 38"/>
                <a:gd name="T2" fmla="*/ 2147483647 w 29"/>
                <a:gd name="T3" fmla="*/ 0 h 38"/>
                <a:gd name="T4" fmla="*/ 2147483647 w 29"/>
                <a:gd name="T5" fmla="*/ 2147483647 h 38"/>
                <a:gd name="T6" fmla="*/ 2147483647 w 29"/>
                <a:gd name="T7" fmla="*/ 2147483647 h 38"/>
                <a:gd name="T8" fmla="*/ 0 w 29"/>
                <a:gd name="T9" fmla="*/ 2147483647 h 38"/>
                <a:gd name="T10" fmla="*/ 2147483647 w 29"/>
                <a:gd name="T11" fmla="*/ 2147483647 h 38"/>
                <a:gd name="T12" fmla="*/ 2147483647 w 29"/>
                <a:gd name="T13" fmla="*/ 2147483647 h 38"/>
                <a:gd name="T14" fmla="*/ 2147483647 w 29"/>
                <a:gd name="T15" fmla="*/ 2147483647 h 38"/>
                <a:gd name="T16" fmla="*/ 2147483647 w 29"/>
                <a:gd name="T17" fmla="*/ 2147483647 h 38"/>
                <a:gd name="T18" fmla="*/ 2147483647 w 29"/>
                <a:gd name="T19" fmla="*/ 2147483647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38">
                  <a:moveTo>
                    <a:pt x="0" y="18"/>
                  </a:moveTo>
                  <a:cubicBezTo>
                    <a:pt x="0" y="8"/>
                    <a:pt x="1" y="0"/>
                    <a:pt x="15" y="0"/>
                  </a:cubicBezTo>
                  <a:cubicBezTo>
                    <a:pt x="28" y="0"/>
                    <a:pt x="29" y="8"/>
                    <a:pt x="29" y="18"/>
                  </a:cubicBezTo>
                  <a:cubicBezTo>
                    <a:pt x="29" y="30"/>
                    <a:pt x="28" y="38"/>
                    <a:pt x="15" y="38"/>
                  </a:cubicBezTo>
                  <a:cubicBezTo>
                    <a:pt x="1" y="38"/>
                    <a:pt x="0" y="30"/>
                    <a:pt x="0" y="18"/>
                  </a:cubicBezTo>
                  <a:close/>
                  <a:moveTo>
                    <a:pt x="19" y="18"/>
                  </a:moveTo>
                  <a:cubicBezTo>
                    <a:pt x="19" y="10"/>
                    <a:pt x="19" y="6"/>
                    <a:pt x="15" y="6"/>
                  </a:cubicBezTo>
                  <a:cubicBezTo>
                    <a:pt x="10" y="6"/>
                    <a:pt x="10" y="10"/>
                    <a:pt x="10" y="18"/>
                  </a:cubicBezTo>
                  <a:cubicBezTo>
                    <a:pt x="10" y="29"/>
                    <a:pt x="11" y="31"/>
                    <a:pt x="15" y="31"/>
                  </a:cubicBezTo>
                  <a:cubicBezTo>
                    <a:pt x="18" y="31"/>
                    <a:pt x="19" y="29"/>
                    <a:pt x="19"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7" name="Freeform 19"/>
            <p:cNvSpPr>
              <a:spLocks/>
            </p:cNvSpPr>
            <p:nvPr/>
          </p:nvSpPr>
          <p:spPr bwMode="gray">
            <a:xfrm>
              <a:off x="7345363" y="1227138"/>
              <a:ext cx="163513" cy="444500"/>
            </a:xfrm>
            <a:custGeom>
              <a:avLst/>
              <a:gdLst>
                <a:gd name="T0" fmla="*/ 2147483647 w 20"/>
                <a:gd name="T1" fmla="*/ 2147483647 h 53"/>
                <a:gd name="T2" fmla="*/ 2147483647 w 20"/>
                <a:gd name="T3" fmla="*/ 2147483647 h 53"/>
                <a:gd name="T4" fmla="*/ 2147483647 w 20"/>
                <a:gd name="T5" fmla="*/ 2147483647 h 53"/>
                <a:gd name="T6" fmla="*/ 2147483647 w 20"/>
                <a:gd name="T7" fmla="*/ 2147483647 h 53"/>
                <a:gd name="T8" fmla="*/ 2147483647 w 20"/>
                <a:gd name="T9" fmla="*/ 2147483647 h 53"/>
                <a:gd name="T10" fmla="*/ 2147483647 w 20"/>
                <a:gd name="T11" fmla="*/ 2147483647 h 53"/>
                <a:gd name="T12" fmla="*/ 2147483647 w 20"/>
                <a:gd name="T13" fmla="*/ 2147483647 h 53"/>
                <a:gd name="T14" fmla="*/ 2147483647 w 20"/>
                <a:gd name="T15" fmla="*/ 2147483647 h 53"/>
                <a:gd name="T16" fmla="*/ 2147483647 w 20"/>
                <a:gd name="T17" fmla="*/ 2147483647 h 53"/>
                <a:gd name="T18" fmla="*/ 0 w 20"/>
                <a:gd name="T19" fmla="*/ 2147483647 h 53"/>
                <a:gd name="T20" fmla="*/ 0 w 20"/>
                <a:gd name="T21" fmla="*/ 2147483647 h 53"/>
                <a:gd name="T22" fmla="*/ 2147483647 w 20"/>
                <a:gd name="T23" fmla="*/ 2147483647 h 53"/>
                <a:gd name="T24" fmla="*/ 2147483647 w 20"/>
                <a:gd name="T25" fmla="*/ 0 h 53"/>
                <a:gd name="T26" fmla="*/ 2147483647 w 20"/>
                <a:gd name="T27" fmla="*/ 0 h 53"/>
                <a:gd name="T28" fmla="*/ 2147483647 w 20"/>
                <a:gd name="T29" fmla="*/ 2147483647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53">
                  <a:moveTo>
                    <a:pt x="20" y="7"/>
                  </a:moveTo>
                  <a:cubicBezTo>
                    <a:pt x="16" y="7"/>
                    <a:pt x="15" y="8"/>
                    <a:pt x="15" y="12"/>
                  </a:cubicBezTo>
                  <a:cubicBezTo>
                    <a:pt x="15" y="16"/>
                    <a:pt x="15" y="16"/>
                    <a:pt x="15" y="16"/>
                  </a:cubicBezTo>
                  <a:cubicBezTo>
                    <a:pt x="19" y="16"/>
                    <a:pt x="19" y="16"/>
                    <a:pt x="19" y="16"/>
                  </a:cubicBezTo>
                  <a:cubicBezTo>
                    <a:pt x="19" y="23"/>
                    <a:pt x="19" y="23"/>
                    <a:pt x="19" y="23"/>
                  </a:cubicBezTo>
                  <a:cubicBezTo>
                    <a:pt x="15" y="23"/>
                    <a:pt x="15" y="23"/>
                    <a:pt x="15" y="23"/>
                  </a:cubicBezTo>
                  <a:cubicBezTo>
                    <a:pt x="15" y="53"/>
                    <a:pt x="15" y="53"/>
                    <a:pt x="15" y="53"/>
                  </a:cubicBezTo>
                  <a:cubicBezTo>
                    <a:pt x="4" y="53"/>
                    <a:pt x="4" y="53"/>
                    <a:pt x="4" y="53"/>
                  </a:cubicBezTo>
                  <a:cubicBezTo>
                    <a:pt x="4" y="23"/>
                    <a:pt x="4" y="23"/>
                    <a:pt x="4" y="23"/>
                  </a:cubicBezTo>
                  <a:cubicBezTo>
                    <a:pt x="0" y="23"/>
                    <a:pt x="0" y="23"/>
                    <a:pt x="0" y="23"/>
                  </a:cubicBezTo>
                  <a:cubicBezTo>
                    <a:pt x="0" y="16"/>
                    <a:pt x="0" y="16"/>
                    <a:pt x="0" y="16"/>
                  </a:cubicBezTo>
                  <a:cubicBezTo>
                    <a:pt x="5" y="16"/>
                    <a:pt x="5" y="16"/>
                    <a:pt x="5" y="16"/>
                  </a:cubicBezTo>
                  <a:cubicBezTo>
                    <a:pt x="4" y="6"/>
                    <a:pt x="4" y="0"/>
                    <a:pt x="16" y="0"/>
                  </a:cubicBezTo>
                  <a:cubicBezTo>
                    <a:pt x="17" y="0"/>
                    <a:pt x="18" y="0"/>
                    <a:pt x="20" y="0"/>
                  </a:cubicBezTo>
                  <a:lnTo>
                    <a:pt x="20" y="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8" name="Freeform 20"/>
            <p:cNvSpPr>
              <a:spLocks/>
            </p:cNvSpPr>
            <p:nvPr/>
          </p:nvSpPr>
          <p:spPr bwMode="gray">
            <a:xfrm>
              <a:off x="7542213" y="1277938"/>
              <a:ext cx="157163" cy="393700"/>
            </a:xfrm>
            <a:custGeom>
              <a:avLst/>
              <a:gdLst>
                <a:gd name="T0" fmla="*/ 0 w 19"/>
                <a:gd name="T1" fmla="*/ 2147483647 h 47"/>
                <a:gd name="T2" fmla="*/ 2147483647 w 19"/>
                <a:gd name="T3" fmla="*/ 2147483647 h 47"/>
                <a:gd name="T4" fmla="*/ 2147483647 w 19"/>
                <a:gd name="T5" fmla="*/ 2147483647 h 47"/>
                <a:gd name="T6" fmla="*/ 2147483647 w 19"/>
                <a:gd name="T7" fmla="*/ 0 h 47"/>
                <a:gd name="T8" fmla="*/ 2147483647 w 19"/>
                <a:gd name="T9" fmla="*/ 2147483647 h 47"/>
                <a:gd name="T10" fmla="*/ 2147483647 w 19"/>
                <a:gd name="T11" fmla="*/ 2147483647 h 47"/>
                <a:gd name="T12" fmla="*/ 2147483647 w 19"/>
                <a:gd name="T13" fmla="*/ 2147483647 h 47"/>
                <a:gd name="T14" fmla="*/ 2147483647 w 19"/>
                <a:gd name="T15" fmla="*/ 2147483647 h 47"/>
                <a:gd name="T16" fmla="*/ 2147483647 w 19"/>
                <a:gd name="T17" fmla="*/ 2147483647 h 47"/>
                <a:gd name="T18" fmla="*/ 2147483647 w 19"/>
                <a:gd name="T19" fmla="*/ 2147483647 h 47"/>
                <a:gd name="T20" fmla="*/ 2147483647 w 19"/>
                <a:gd name="T21" fmla="*/ 2147483647 h 47"/>
                <a:gd name="T22" fmla="*/ 2147483647 w 19"/>
                <a:gd name="T23" fmla="*/ 2147483647 h 47"/>
                <a:gd name="T24" fmla="*/ 2147483647 w 19"/>
                <a:gd name="T25" fmla="*/ 2147483647 h 47"/>
                <a:gd name="T26" fmla="*/ 2147483647 w 19"/>
                <a:gd name="T27" fmla="*/ 2147483647 h 47"/>
                <a:gd name="T28" fmla="*/ 2147483647 w 19"/>
                <a:gd name="T29" fmla="*/ 2147483647 h 47"/>
                <a:gd name="T30" fmla="*/ 0 w 19"/>
                <a:gd name="T31" fmla="*/ 2147483647 h 47"/>
                <a:gd name="T32" fmla="*/ 0 w 19"/>
                <a:gd name="T33" fmla="*/ 2147483647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 h="47">
                  <a:moveTo>
                    <a:pt x="0" y="10"/>
                  </a:moveTo>
                  <a:cubicBezTo>
                    <a:pt x="4" y="10"/>
                    <a:pt x="4" y="10"/>
                    <a:pt x="4" y="10"/>
                  </a:cubicBezTo>
                  <a:cubicBezTo>
                    <a:pt x="4" y="4"/>
                    <a:pt x="4" y="4"/>
                    <a:pt x="4" y="4"/>
                  </a:cubicBezTo>
                  <a:cubicBezTo>
                    <a:pt x="14" y="0"/>
                    <a:pt x="14" y="0"/>
                    <a:pt x="14" y="0"/>
                  </a:cubicBezTo>
                  <a:cubicBezTo>
                    <a:pt x="14" y="10"/>
                    <a:pt x="14" y="10"/>
                    <a:pt x="14" y="10"/>
                  </a:cubicBezTo>
                  <a:cubicBezTo>
                    <a:pt x="19" y="10"/>
                    <a:pt x="19" y="10"/>
                    <a:pt x="19" y="10"/>
                  </a:cubicBezTo>
                  <a:cubicBezTo>
                    <a:pt x="19" y="17"/>
                    <a:pt x="19" y="17"/>
                    <a:pt x="19" y="17"/>
                  </a:cubicBezTo>
                  <a:cubicBezTo>
                    <a:pt x="14" y="17"/>
                    <a:pt x="14" y="17"/>
                    <a:pt x="14" y="17"/>
                  </a:cubicBezTo>
                  <a:cubicBezTo>
                    <a:pt x="14" y="36"/>
                    <a:pt x="14" y="36"/>
                    <a:pt x="14" y="36"/>
                  </a:cubicBezTo>
                  <a:cubicBezTo>
                    <a:pt x="14" y="39"/>
                    <a:pt x="14" y="41"/>
                    <a:pt x="17" y="41"/>
                  </a:cubicBezTo>
                  <a:cubicBezTo>
                    <a:pt x="18" y="41"/>
                    <a:pt x="18" y="41"/>
                    <a:pt x="19" y="41"/>
                  </a:cubicBezTo>
                  <a:cubicBezTo>
                    <a:pt x="19" y="47"/>
                    <a:pt x="19" y="47"/>
                    <a:pt x="19" y="47"/>
                  </a:cubicBezTo>
                  <a:cubicBezTo>
                    <a:pt x="18" y="47"/>
                    <a:pt x="16" y="47"/>
                    <a:pt x="14" y="47"/>
                  </a:cubicBezTo>
                  <a:cubicBezTo>
                    <a:pt x="5" y="47"/>
                    <a:pt x="4" y="41"/>
                    <a:pt x="4" y="39"/>
                  </a:cubicBezTo>
                  <a:cubicBezTo>
                    <a:pt x="4" y="17"/>
                    <a:pt x="4" y="17"/>
                    <a:pt x="4" y="17"/>
                  </a:cubicBezTo>
                  <a:cubicBezTo>
                    <a:pt x="0" y="17"/>
                    <a:pt x="0" y="17"/>
                    <a:pt x="0" y="17"/>
                  </a:cubicBezTo>
                  <a:lnTo>
                    <a:pt x="0" y="1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9" name="Freeform 21"/>
            <p:cNvSpPr>
              <a:spLocks/>
            </p:cNvSpPr>
            <p:nvPr/>
          </p:nvSpPr>
          <p:spPr bwMode="gray">
            <a:xfrm>
              <a:off x="7731126" y="1362075"/>
              <a:ext cx="452438" cy="309563"/>
            </a:xfrm>
            <a:custGeom>
              <a:avLst/>
              <a:gdLst>
                <a:gd name="T0" fmla="*/ 0 w 285"/>
                <a:gd name="T1" fmla="*/ 0 h 195"/>
                <a:gd name="T2" fmla="*/ 2147483647 w 285"/>
                <a:gd name="T3" fmla="*/ 0 h 195"/>
                <a:gd name="T4" fmla="*/ 2147483647 w 285"/>
                <a:gd name="T5" fmla="*/ 2147483647 h 195"/>
                <a:gd name="T6" fmla="*/ 2147483647 w 285"/>
                <a:gd name="T7" fmla="*/ 2147483647 h 195"/>
                <a:gd name="T8" fmla="*/ 2147483647 w 285"/>
                <a:gd name="T9" fmla="*/ 0 h 195"/>
                <a:gd name="T10" fmla="*/ 2147483647 w 285"/>
                <a:gd name="T11" fmla="*/ 0 h 195"/>
                <a:gd name="T12" fmla="*/ 2147483647 w 285"/>
                <a:gd name="T13" fmla="*/ 2147483647 h 195"/>
                <a:gd name="T14" fmla="*/ 2147483647 w 285"/>
                <a:gd name="T15" fmla="*/ 2147483647 h 195"/>
                <a:gd name="T16" fmla="*/ 2147483647 w 285"/>
                <a:gd name="T17" fmla="*/ 0 h 195"/>
                <a:gd name="T18" fmla="*/ 2147483647 w 285"/>
                <a:gd name="T19" fmla="*/ 0 h 195"/>
                <a:gd name="T20" fmla="*/ 2147483647 w 285"/>
                <a:gd name="T21" fmla="*/ 2147483647 h 195"/>
                <a:gd name="T22" fmla="*/ 2147483647 w 285"/>
                <a:gd name="T23" fmla="*/ 2147483647 h 195"/>
                <a:gd name="T24" fmla="*/ 2147483647 w 285"/>
                <a:gd name="T25" fmla="*/ 2147483647 h 195"/>
                <a:gd name="T26" fmla="*/ 2147483647 w 285"/>
                <a:gd name="T27" fmla="*/ 2147483647 h 195"/>
                <a:gd name="T28" fmla="*/ 2147483647 w 285"/>
                <a:gd name="T29" fmla="*/ 2147483647 h 195"/>
                <a:gd name="T30" fmla="*/ 2147483647 w 285"/>
                <a:gd name="T31" fmla="*/ 2147483647 h 195"/>
                <a:gd name="T32" fmla="*/ 0 w 285"/>
                <a:gd name="T33" fmla="*/ 0 h 1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5" h="195">
                  <a:moveTo>
                    <a:pt x="0" y="0"/>
                  </a:moveTo>
                  <a:lnTo>
                    <a:pt x="52" y="0"/>
                  </a:lnTo>
                  <a:lnTo>
                    <a:pt x="78" y="148"/>
                  </a:lnTo>
                  <a:lnTo>
                    <a:pt x="114" y="0"/>
                  </a:lnTo>
                  <a:lnTo>
                    <a:pt x="171" y="0"/>
                  </a:lnTo>
                  <a:lnTo>
                    <a:pt x="202" y="148"/>
                  </a:lnTo>
                  <a:lnTo>
                    <a:pt x="233" y="0"/>
                  </a:lnTo>
                  <a:lnTo>
                    <a:pt x="285" y="0"/>
                  </a:lnTo>
                  <a:lnTo>
                    <a:pt x="233" y="195"/>
                  </a:lnTo>
                  <a:lnTo>
                    <a:pt x="176" y="195"/>
                  </a:lnTo>
                  <a:lnTo>
                    <a:pt x="140" y="63"/>
                  </a:lnTo>
                  <a:lnTo>
                    <a:pt x="104" y="195"/>
                  </a:lnTo>
                  <a:lnTo>
                    <a:pt x="47" y="195"/>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0" name="Freeform 22"/>
            <p:cNvSpPr>
              <a:spLocks noEditPoints="1"/>
            </p:cNvSpPr>
            <p:nvPr/>
          </p:nvSpPr>
          <p:spPr bwMode="gray">
            <a:xfrm>
              <a:off x="8201026" y="1362075"/>
              <a:ext cx="238125" cy="317500"/>
            </a:xfrm>
            <a:custGeom>
              <a:avLst/>
              <a:gdLst>
                <a:gd name="T0" fmla="*/ 2147483647 w 29"/>
                <a:gd name="T1" fmla="*/ 2147483647 h 38"/>
                <a:gd name="T2" fmla="*/ 2147483647 w 29"/>
                <a:gd name="T3" fmla="*/ 2147483647 h 38"/>
                <a:gd name="T4" fmla="*/ 2147483647 w 29"/>
                <a:gd name="T5" fmla="*/ 2147483647 h 38"/>
                <a:gd name="T6" fmla="*/ 2147483647 w 29"/>
                <a:gd name="T7" fmla="*/ 2147483647 h 38"/>
                <a:gd name="T8" fmla="*/ 2147483647 w 29"/>
                <a:gd name="T9" fmla="*/ 2147483647 h 38"/>
                <a:gd name="T10" fmla="*/ 2147483647 w 29"/>
                <a:gd name="T11" fmla="*/ 2147483647 h 38"/>
                <a:gd name="T12" fmla="*/ 0 w 29"/>
                <a:gd name="T13" fmla="*/ 2147483647 h 38"/>
                <a:gd name="T14" fmla="*/ 2147483647 w 29"/>
                <a:gd name="T15" fmla="*/ 2147483647 h 38"/>
                <a:gd name="T16" fmla="*/ 2147483647 w 29"/>
                <a:gd name="T17" fmla="*/ 2147483647 h 38"/>
                <a:gd name="T18" fmla="*/ 2147483647 w 29"/>
                <a:gd name="T19" fmla="*/ 2147483647 h 38"/>
                <a:gd name="T20" fmla="*/ 2147483647 w 29"/>
                <a:gd name="T21" fmla="*/ 2147483647 h 38"/>
                <a:gd name="T22" fmla="*/ 2147483647 w 29"/>
                <a:gd name="T23" fmla="*/ 2147483647 h 38"/>
                <a:gd name="T24" fmla="*/ 2147483647 w 29"/>
                <a:gd name="T25" fmla="*/ 2147483647 h 38"/>
                <a:gd name="T26" fmla="*/ 2147483647 w 29"/>
                <a:gd name="T27" fmla="*/ 0 h 38"/>
                <a:gd name="T28" fmla="*/ 2147483647 w 29"/>
                <a:gd name="T29" fmla="*/ 2147483647 h 38"/>
                <a:gd name="T30" fmla="*/ 2147483647 w 29"/>
                <a:gd name="T31" fmla="*/ 2147483647 h 38"/>
                <a:gd name="T32" fmla="*/ 2147483647 w 29"/>
                <a:gd name="T33" fmla="*/ 2147483647 h 38"/>
                <a:gd name="T34" fmla="*/ 2147483647 w 29"/>
                <a:gd name="T35" fmla="*/ 2147483647 h 38"/>
                <a:gd name="T36" fmla="*/ 2147483647 w 29"/>
                <a:gd name="T37" fmla="*/ 2147483647 h 38"/>
                <a:gd name="T38" fmla="*/ 2147483647 w 29"/>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 h="38">
                  <a:moveTo>
                    <a:pt x="29" y="30"/>
                  </a:moveTo>
                  <a:cubicBezTo>
                    <a:pt x="29" y="32"/>
                    <a:pt x="29" y="35"/>
                    <a:pt x="29" y="37"/>
                  </a:cubicBezTo>
                  <a:cubicBezTo>
                    <a:pt x="20" y="37"/>
                    <a:pt x="20" y="37"/>
                    <a:pt x="20" y="37"/>
                  </a:cubicBezTo>
                  <a:cubicBezTo>
                    <a:pt x="19" y="32"/>
                    <a:pt x="19" y="32"/>
                    <a:pt x="19" y="32"/>
                  </a:cubicBezTo>
                  <a:cubicBezTo>
                    <a:pt x="19" y="32"/>
                    <a:pt x="19" y="32"/>
                    <a:pt x="19" y="32"/>
                  </a:cubicBezTo>
                  <a:cubicBezTo>
                    <a:pt x="17" y="36"/>
                    <a:pt x="14" y="38"/>
                    <a:pt x="10" y="38"/>
                  </a:cubicBezTo>
                  <a:cubicBezTo>
                    <a:pt x="3" y="38"/>
                    <a:pt x="0" y="32"/>
                    <a:pt x="0" y="26"/>
                  </a:cubicBezTo>
                  <a:cubicBezTo>
                    <a:pt x="0" y="14"/>
                    <a:pt x="9" y="13"/>
                    <a:pt x="19" y="13"/>
                  </a:cubicBezTo>
                  <a:cubicBezTo>
                    <a:pt x="19" y="11"/>
                    <a:pt x="19" y="11"/>
                    <a:pt x="19" y="11"/>
                  </a:cubicBezTo>
                  <a:cubicBezTo>
                    <a:pt x="19" y="8"/>
                    <a:pt x="18"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0"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1" name="Freeform 23"/>
            <p:cNvSpPr>
              <a:spLocks/>
            </p:cNvSpPr>
            <p:nvPr/>
          </p:nvSpPr>
          <p:spPr bwMode="gray">
            <a:xfrm>
              <a:off x="8496301" y="1362075"/>
              <a:ext cx="157163" cy="309563"/>
            </a:xfrm>
            <a:custGeom>
              <a:avLst/>
              <a:gdLst>
                <a:gd name="T0" fmla="*/ 2147483647 w 19"/>
                <a:gd name="T1" fmla="*/ 0 h 37"/>
                <a:gd name="T2" fmla="*/ 2147483647 w 19"/>
                <a:gd name="T3" fmla="*/ 2147483647 h 37"/>
                <a:gd name="T4" fmla="*/ 2147483647 w 19"/>
                <a:gd name="T5" fmla="*/ 2147483647 h 37"/>
                <a:gd name="T6" fmla="*/ 2147483647 w 19"/>
                <a:gd name="T7" fmla="*/ 0 h 37"/>
                <a:gd name="T8" fmla="*/ 2147483647 w 19"/>
                <a:gd name="T9" fmla="*/ 2147483647 h 37"/>
                <a:gd name="T10" fmla="*/ 2147483647 w 19"/>
                <a:gd name="T11" fmla="*/ 2147483647 h 37"/>
                <a:gd name="T12" fmla="*/ 2147483647 w 19"/>
                <a:gd name="T13" fmla="*/ 2147483647 h 37"/>
                <a:gd name="T14" fmla="*/ 0 w 19"/>
                <a:gd name="T15" fmla="*/ 2147483647 h 37"/>
                <a:gd name="T16" fmla="*/ 0 w 19"/>
                <a:gd name="T17" fmla="*/ 0 h 37"/>
                <a:gd name="T18" fmla="*/ 2147483647 w 19"/>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 h="37">
                  <a:moveTo>
                    <a:pt x="10" y="0"/>
                  </a:moveTo>
                  <a:cubicBezTo>
                    <a:pt x="10" y="5"/>
                    <a:pt x="10" y="5"/>
                    <a:pt x="10" y="5"/>
                  </a:cubicBezTo>
                  <a:cubicBezTo>
                    <a:pt x="10" y="5"/>
                    <a:pt x="10" y="5"/>
                    <a:pt x="10" y="5"/>
                  </a:cubicBezTo>
                  <a:cubicBezTo>
                    <a:pt x="12" y="1"/>
                    <a:pt x="15" y="0"/>
                    <a:pt x="19" y="0"/>
                  </a:cubicBezTo>
                  <a:cubicBezTo>
                    <a:pt x="19" y="9"/>
                    <a:pt x="19" y="9"/>
                    <a:pt x="19" y="9"/>
                  </a:cubicBezTo>
                  <a:cubicBezTo>
                    <a:pt x="10"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2" name="Freeform 24"/>
            <p:cNvSpPr>
              <a:spLocks noEditPoints="1"/>
            </p:cNvSpPr>
            <p:nvPr/>
          </p:nvSpPr>
          <p:spPr bwMode="gray">
            <a:xfrm>
              <a:off x="8685213" y="1362075"/>
              <a:ext cx="247650"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0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2147483647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0" h="38">
                  <a:moveTo>
                    <a:pt x="10" y="20"/>
                  </a:moveTo>
                  <a:cubicBezTo>
                    <a:pt x="10" y="25"/>
                    <a:pt x="11" y="31"/>
                    <a:pt x="15" y="31"/>
                  </a:cubicBezTo>
                  <a:cubicBezTo>
                    <a:pt x="19" y="31"/>
                    <a:pt x="19" y="28"/>
                    <a:pt x="19" y="25"/>
                  </a:cubicBezTo>
                  <a:cubicBezTo>
                    <a:pt x="30" y="25"/>
                    <a:pt x="30" y="25"/>
                    <a:pt x="30" y="25"/>
                  </a:cubicBezTo>
                  <a:cubicBezTo>
                    <a:pt x="30" y="29"/>
                    <a:pt x="28" y="32"/>
                    <a:pt x="26" y="34"/>
                  </a:cubicBezTo>
                  <a:cubicBezTo>
                    <a:pt x="24" y="36"/>
                    <a:pt x="20" y="38"/>
                    <a:pt x="15" y="38"/>
                  </a:cubicBezTo>
                  <a:cubicBezTo>
                    <a:pt x="2" y="38"/>
                    <a:pt x="0" y="30"/>
                    <a:pt x="0" y="18"/>
                  </a:cubicBezTo>
                  <a:cubicBezTo>
                    <a:pt x="0" y="8"/>
                    <a:pt x="2" y="0"/>
                    <a:pt x="15" y="0"/>
                  </a:cubicBezTo>
                  <a:cubicBezTo>
                    <a:pt x="29" y="0"/>
                    <a:pt x="30" y="8"/>
                    <a:pt x="30" y="20"/>
                  </a:cubicBezTo>
                  <a:lnTo>
                    <a:pt x="10" y="20"/>
                  </a:lnTo>
                  <a:close/>
                  <a:moveTo>
                    <a:pt x="20" y="15"/>
                  </a:moveTo>
                  <a:cubicBezTo>
                    <a:pt x="20" y="11"/>
                    <a:pt x="20" y="6"/>
                    <a:pt x="15" y="6"/>
                  </a:cubicBezTo>
                  <a:cubicBezTo>
                    <a:pt x="10" y="6"/>
                    <a:pt x="10" y="11"/>
                    <a:pt x="10" y="15"/>
                  </a:cubicBezTo>
                  <a:lnTo>
                    <a:pt x="20" y="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3" name="Freeform 25"/>
            <p:cNvSpPr>
              <a:spLocks noEditPoints="1"/>
            </p:cNvSpPr>
            <p:nvPr/>
          </p:nvSpPr>
          <p:spPr bwMode="gray">
            <a:xfrm>
              <a:off x="7920038" y="1957388"/>
              <a:ext cx="206375"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6" y="26"/>
                    <a:pt x="16" y="23"/>
                    <a:pt x="16" y="20"/>
                  </a:cubicBezTo>
                  <a:cubicBezTo>
                    <a:pt x="25" y="20"/>
                    <a:pt x="25" y="20"/>
                    <a:pt x="25" y="20"/>
                  </a:cubicBezTo>
                  <a:cubicBezTo>
                    <a:pt x="25" y="24"/>
                    <a:pt x="24" y="26"/>
                    <a:pt x="22" y="28"/>
                  </a:cubicBezTo>
                  <a:cubicBezTo>
                    <a:pt x="20" y="30"/>
                    <a:pt x="17" y="31"/>
                    <a:pt x="13" y="31"/>
                  </a:cubicBezTo>
                  <a:cubicBezTo>
                    <a:pt x="2" y="31"/>
                    <a:pt x="0" y="24"/>
                    <a:pt x="0" y="15"/>
                  </a:cubicBezTo>
                  <a:cubicBezTo>
                    <a:pt x="0" y="7"/>
                    <a:pt x="2" y="0"/>
                    <a:pt x="13" y="0"/>
                  </a:cubicBezTo>
                  <a:cubicBezTo>
                    <a:pt x="24" y="0"/>
                    <a:pt x="25" y="7"/>
                    <a:pt x="25" y="17"/>
                  </a:cubicBezTo>
                  <a:lnTo>
                    <a:pt x="9" y="17"/>
                  </a:lnTo>
                  <a:close/>
                  <a:moveTo>
                    <a:pt x="17" y="12"/>
                  </a:moveTo>
                  <a:cubicBezTo>
                    <a:pt x="17" y="9"/>
                    <a:pt x="17" y="5"/>
                    <a:pt x="13" y="5"/>
                  </a:cubicBezTo>
                  <a:cubicBezTo>
                    <a:pt x="9" y="5"/>
                    <a:pt x="9" y="10"/>
                    <a:pt x="9" y="12"/>
                  </a:cubicBezTo>
                  <a:lnTo>
                    <a:pt x="17"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4" name="Freeform 26"/>
            <p:cNvSpPr>
              <a:spLocks noEditPoints="1"/>
            </p:cNvSpPr>
            <p:nvPr/>
          </p:nvSpPr>
          <p:spPr bwMode="gray">
            <a:xfrm>
              <a:off x="8553451" y="1957388"/>
              <a:ext cx="206375"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2" y="26"/>
                  </a:cubicBezTo>
                  <a:cubicBezTo>
                    <a:pt x="15" y="26"/>
                    <a:pt x="16" y="23"/>
                    <a:pt x="16" y="20"/>
                  </a:cubicBezTo>
                  <a:cubicBezTo>
                    <a:pt x="24" y="20"/>
                    <a:pt x="24" y="20"/>
                    <a:pt x="24" y="20"/>
                  </a:cubicBezTo>
                  <a:cubicBezTo>
                    <a:pt x="24" y="24"/>
                    <a:pt x="23" y="26"/>
                    <a:pt x="21" y="28"/>
                  </a:cubicBezTo>
                  <a:cubicBezTo>
                    <a:pt x="19" y="30"/>
                    <a:pt x="16" y="31"/>
                    <a:pt x="12" y="31"/>
                  </a:cubicBezTo>
                  <a:cubicBezTo>
                    <a:pt x="2" y="31"/>
                    <a:pt x="0" y="24"/>
                    <a:pt x="0" y="15"/>
                  </a:cubicBezTo>
                  <a:cubicBezTo>
                    <a:pt x="0" y="7"/>
                    <a:pt x="1" y="0"/>
                    <a:pt x="12" y="0"/>
                  </a:cubicBezTo>
                  <a:cubicBezTo>
                    <a:pt x="24" y="0"/>
                    <a:pt x="25" y="7"/>
                    <a:pt x="25" y="17"/>
                  </a:cubicBezTo>
                  <a:lnTo>
                    <a:pt x="9" y="17"/>
                  </a:lnTo>
                  <a:close/>
                  <a:moveTo>
                    <a:pt x="16" y="12"/>
                  </a:moveTo>
                  <a:cubicBezTo>
                    <a:pt x="16" y="9"/>
                    <a:pt x="16" y="5"/>
                    <a:pt x="12"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5" name="Freeform 27"/>
            <p:cNvSpPr>
              <a:spLocks/>
            </p:cNvSpPr>
            <p:nvPr/>
          </p:nvSpPr>
          <p:spPr bwMode="gray">
            <a:xfrm>
              <a:off x="3263901" y="1855788"/>
              <a:ext cx="198438" cy="352425"/>
            </a:xfrm>
            <a:custGeom>
              <a:avLst/>
              <a:gdLst>
                <a:gd name="T0" fmla="*/ 0 w 125"/>
                <a:gd name="T1" fmla="*/ 2147483647 h 222"/>
                <a:gd name="T2" fmla="*/ 0 w 125"/>
                <a:gd name="T3" fmla="*/ 0 h 222"/>
                <a:gd name="T4" fmla="*/ 2147483647 w 125"/>
                <a:gd name="T5" fmla="*/ 0 h 222"/>
                <a:gd name="T6" fmla="*/ 2147483647 w 125"/>
                <a:gd name="T7" fmla="*/ 2147483647 h 222"/>
                <a:gd name="T8" fmla="*/ 2147483647 w 125"/>
                <a:gd name="T9" fmla="*/ 2147483647 h 222"/>
                <a:gd name="T10" fmla="*/ 2147483647 w 125"/>
                <a:gd name="T11" fmla="*/ 2147483647 h 222"/>
                <a:gd name="T12" fmla="*/ 2147483647 w 125"/>
                <a:gd name="T13" fmla="*/ 2147483647 h 222"/>
                <a:gd name="T14" fmla="*/ 2147483647 w 125"/>
                <a:gd name="T15" fmla="*/ 2147483647 h 222"/>
                <a:gd name="T16" fmla="*/ 2147483647 w 125"/>
                <a:gd name="T17" fmla="*/ 2147483647 h 222"/>
                <a:gd name="T18" fmla="*/ 2147483647 w 125"/>
                <a:gd name="T19" fmla="*/ 2147483647 h 222"/>
                <a:gd name="T20" fmla="*/ 2147483647 w 125"/>
                <a:gd name="T21" fmla="*/ 2147483647 h 222"/>
                <a:gd name="T22" fmla="*/ 2147483647 w 125"/>
                <a:gd name="T23" fmla="*/ 2147483647 h 222"/>
                <a:gd name="T24" fmla="*/ 0 w 125"/>
                <a:gd name="T25" fmla="*/ 2147483647 h 2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5" h="222">
                  <a:moveTo>
                    <a:pt x="0" y="222"/>
                  </a:moveTo>
                  <a:lnTo>
                    <a:pt x="0" y="0"/>
                  </a:lnTo>
                  <a:lnTo>
                    <a:pt x="125" y="0"/>
                  </a:lnTo>
                  <a:lnTo>
                    <a:pt x="125" y="32"/>
                  </a:lnTo>
                  <a:lnTo>
                    <a:pt x="47" y="32"/>
                  </a:lnTo>
                  <a:lnTo>
                    <a:pt x="47" y="90"/>
                  </a:lnTo>
                  <a:lnTo>
                    <a:pt x="114" y="90"/>
                  </a:lnTo>
                  <a:lnTo>
                    <a:pt x="114" y="122"/>
                  </a:lnTo>
                  <a:lnTo>
                    <a:pt x="47" y="122"/>
                  </a:lnTo>
                  <a:lnTo>
                    <a:pt x="47" y="190"/>
                  </a:lnTo>
                  <a:lnTo>
                    <a:pt x="125" y="190"/>
                  </a:lnTo>
                  <a:lnTo>
                    <a:pt x="125" y="222"/>
                  </a:lnTo>
                  <a:lnTo>
                    <a:pt x="0" y="2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6" name="Freeform 28"/>
            <p:cNvSpPr>
              <a:spLocks/>
            </p:cNvSpPr>
            <p:nvPr/>
          </p:nvSpPr>
          <p:spPr bwMode="gray">
            <a:xfrm>
              <a:off x="3503613" y="1957388"/>
              <a:ext cx="188913" cy="250825"/>
            </a:xfrm>
            <a:custGeom>
              <a:avLst/>
              <a:gdLst>
                <a:gd name="T0" fmla="*/ 2147483647 w 23"/>
                <a:gd name="T1" fmla="*/ 2147483647 h 30"/>
                <a:gd name="T2" fmla="*/ 2147483647 w 23"/>
                <a:gd name="T3" fmla="*/ 2147483647 h 30"/>
                <a:gd name="T4" fmla="*/ 2147483647 w 23"/>
                <a:gd name="T5" fmla="*/ 2147483647 h 30"/>
                <a:gd name="T6" fmla="*/ 2147483647 w 23"/>
                <a:gd name="T7" fmla="*/ 0 h 30"/>
                <a:gd name="T8" fmla="*/ 2147483647 w 23"/>
                <a:gd name="T9" fmla="*/ 2147483647 h 30"/>
                <a:gd name="T10" fmla="*/ 2147483647 w 23"/>
                <a:gd name="T11" fmla="*/ 2147483647 h 30"/>
                <a:gd name="T12" fmla="*/ 2147483647 w 23"/>
                <a:gd name="T13" fmla="*/ 2147483647 h 30"/>
                <a:gd name="T14" fmla="*/ 2147483647 w 23"/>
                <a:gd name="T15" fmla="*/ 2147483647 h 30"/>
                <a:gd name="T16" fmla="*/ 2147483647 w 23"/>
                <a:gd name="T17" fmla="*/ 2147483647 h 30"/>
                <a:gd name="T18" fmla="*/ 2147483647 w 23"/>
                <a:gd name="T19" fmla="*/ 2147483647 h 30"/>
                <a:gd name="T20" fmla="*/ 2147483647 w 23"/>
                <a:gd name="T21" fmla="*/ 2147483647 h 30"/>
                <a:gd name="T22" fmla="*/ 0 w 23"/>
                <a:gd name="T23" fmla="*/ 2147483647 h 30"/>
                <a:gd name="T24" fmla="*/ 0 w 23"/>
                <a:gd name="T25" fmla="*/ 2147483647 h 30"/>
                <a:gd name="T26" fmla="*/ 2147483647 w 23"/>
                <a:gd name="T27" fmla="*/ 2147483647 h 30"/>
                <a:gd name="T28" fmla="*/ 2147483647 w 23"/>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0">
                  <a:moveTo>
                    <a:pt x="9" y="4"/>
                  </a:moveTo>
                  <a:cubicBezTo>
                    <a:pt x="9" y="4"/>
                    <a:pt x="9" y="4"/>
                    <a:pt x="9" y="4"/>
                  </a:cubicBezTo>
                  <a:cubicBezTo>
                    <a:pt x="10" y="2"/>
                    <a:pt x="11" y="1"/>
                    <a:pt x="12" y="1"/>
                  </a:cubicBezTo>
                  <a:cubicBezTo>
                    <a:pt x="13" y="0"/>
                    <a:pt x="14" y="0"/>
                    <a:pt x="16" y="0"/>
                  </a:cubicBezTo>
                  <a:cubicBezTo>
                    <a:pt x="20" y="0"/>
                    <a:pt x="23" y="2"/>
                    <a:pt x="23" y="6"/>
                  </a:cubicBezTo>
                  <a:cubicBezTo>
                    <a:pt x="23" y="30"/>
                    <a:pt x="23" y="30"/>
                    <a:pt x="23" y="30"/>
                  </a:cubicBezTo>
                  <a:cubicBezTo>
                    <a:pt x="15" y="30"/>
                    <a:pt x="15" y="30"/>
                    <a:pt x="15" y="30"/>
                  </a:cubicBezTo>
                  <a:cubicBezTo>
                    <a:pt x="15" y="10"/>
                    <a:pt x="15" y="10"/>
                    <a:pt x="15" y="10"/>
                  </a:cubicBezTo>
                  <a:cubicBezTo>
                    <a:pt x="15" y="7"/>
                    <a:pt x="15" y="5"/>
                    <a:pt x="12" y="5"/>
                  </a:cubicBezTo>
                  <a:cubicBezTo>
                    <a:pt x="9" y="5"/>
                    <a:pt x="9" y="7"/>
                    <a:pt x="9" y="10"/>
                  </a:cubicBezTo>
                  <a:cubicBezTo>
                    <a:pt x="9" y="30"/>
                    <a:pt x="9" y="30"/>
                    <a:pt x="9" y="30"/>
                  </a:cubicBezTo>
                  <a:cubicBezTo>
                    <a:pt x="0" y="30"/>
                    <a:pt x="0" y="30"/>
                    <a:pt x="0" y="30"/>
                  </a:cubicBezTo>
                  <a:cubicBezTo>
                    <a:pt x="0" y="1"/>
                    <a:pt x="0" y="1"/>
                    <a:pt x="0" y="1"/>
                  </a:cubicBezTo>
                  <a:cubicBezTo>
                    <a:pt x="9" y="1"/>
                    <a:pt x="9" y="1"/>
                    <a:pt x="9" y="1"/>
                  </a:cubicBez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7" name="Freeform 29"/>
            <p:cNvSpPr>
              <a:spLocks noEditPoints="1"/>
            </p:cNvSpPr>
            <p:nvPr/>
          </p:nvSpPr>
          <p:spPr bwMode="gray">
            <a:xfrm>
              <a:off x="3741738" y="1957388"/>
              <a:ext cx="196850" cy="350838"/>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0 w 24"/>
                <a:gd name="T23" fmla="*/ 2147483647 h 42"/>
                <a:gd name="T24" fmla="*/ 2147483647 w 24"/>
                <a:gd name="T25" fmla="*/ 0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2147483647 w 24"/>
                <a:gd name="T43" fmla="*/ 214748364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42">
                  <a:moveTo>
                    <a:pt x="24" y="1"/>
                  </a:moveTo>
                  <a:cubicBezTo>
                    <a:pt x="24" y="32"/>
                    <a:pt x="24" y="32"/>
                    <a:pt x="24" y="32"/>
                  </a:cubicBezTo>
                  <a:cubicBezTo>
                    <a:pt x="24" y="34"/>
                    <a:pt x="24" y="42"/>
                    <a:pt x="13" y="42"/>
                  </a:cubicBezTo>
                  <a:cubicBezTo>
                    <a:pt x="6" y="42"/>
                    <a:pt x="1" y="40"/>
                    <a:pt x="1" y="33"/>
                  </a:cubicBezTo>
                  <a:cubicBezTo>
                    <a:pt x="9" y="33"/>
                    <a:pt x="9" y="33"/>
                    <a:pt x="9" y="33"/>
                  </a:cubicBezTo>
                  <a:cubicBezTo>
                    <a:pt x="9" y="34"/>
                    <a:pt x="9" y="35"/>
                    <a:pt x="10" y="36"/>
                  </a:cubicBezTo>
                  <a:cubicBezTo>
                    <a:pt x="10" y="37"/>
                    <a:pt x="11" y="37"/>
                    <a:pt x="12" y="37"/>
                  </a:cubicBezTo>
                  <a:cubicBezTo>
                    <a:pt x="15" y="37"/>
                    <a:pt x="16" y="35"/>
                    <a:pt x="16" y="32"/>
                  </a:cubicBezTo>
                  <a:cubicBezTo>
                    <a:pt x="16" y="27"/>
                    <a:pt x="16" y="27"/>
                    <a:pt x="16" y="27"/>
                  </a:cubicBezTo>
                  <a:cubicBezTo>
                    <a:pt x="15" y="27"/>
                    <a:pt x="15" y="27"/>
                    <a:pt x="15" y="27"/>
                  </a:cubicBezTo>
                  <a:cubicBezTo>
                    <a:pt x="14" y="29"/>
                    <a:pt x="12" y="30"/>
                    <a:pt x="9" y="30"/>
                  </a:cubicBezTo>
                  <a:cubicBezTo>
                    <a:pt x="0" y="30"/>
                    <a:pt x="0" y="22"/>
                    <a:pt x="0" y="15"/>
                  </a:cubicBezTo>
                  <a:cubicBezTo>
                    <a:pt x="0" y="8"/>
                    <a:pt x="0" y="0"/>
                    <a:pt x="9" y="0"/>
                  </a:cubicBezTo>
                  <a:cubicBezTo>
                    <a:pt x="12" y="0"/>
                    <a:pt x="15" y="1"/>
                    <a:pt x="16" y="4"/>
                  </a:cubicBezTo>
                  <a:cubicBezTo>
                    <a:pt x="16" y="4"/>
                    <a:pt x="16" y="4"/>
                    <a:pt x="16" y="4"/>
                  </a:cubicBezTo>
                  <a:cubicBezTo>
                    <a:pt x="16" y="1"/>
                    <a:pt x="16" y="1"/>
                    <a:pt x="16" y="1"/>
                  </a:cubicBezTo>
                  <a:lnTo>
                    <a:pt x="24" y="1"/>
                  </a:lnTo>
                  <a:close/>
                  <a:moveTo>
                    <a:pt x="12" y="25"/>
                  </a:moveTo>
                  <a:cubicBezTo>
                    <a:pt x="15" y="25"/>
                    <a:pt x="16" y="22"/>
                    <a:pt x="16" y="15"/>
                  </a:cubicBezTo>
                  <a:cubicBezTo>
                    <a:pt x="16" y="9"/>
                    <a:pt x="15" y="5"/>
                    <a:pt x="12" y="5"/>
                  </a:cubicBezTo>
                  <a:cubicBezTo>
                    <a:pt x="9" y="5"/>
                    <a:pt x="9" y="7"/>
                    <a:pt x="9" y="16"/>
                  </a:cubicBezTo>
                  <a:cubicBezTo>
                    <a:pt x="9" y="19"/>
                    <a:pt x="8" y="25"/>
                    <a:pt x="12"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8" name="Rectangle 30"/>
            <p:cNvSpPr>
              <a:spLocks noChangeArrowheads="1"/>
            </p:cNvSpPr>
            <p:nvPr/>
          </p:nvSpPr>
          <p:spPr bwMode="gray">
            <a:xfrm>
              <a:off x="3997326" y="1965326"/>
              <a:ext cx="73025" cy="2428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altLang="en-US">
                <a:solidFill>
                  <a:srgbClr val="5F5F5F"/>
                </a:solidFill>
                <a:cs typeface="Arial" charset="0"/>
              </a:endParaRPr>
            </a:p>
          </p:txBody>
        </p:sp>
        <p:sp>
          <p:nvSpPr>
            <p:cNvPr id="29" name="Freeform 31"/>
            <p:cNvSpPr>
              <a:spLocks/>
            </p:cNvSpPr>
            <p:nvPr/>
          </p:nvSpPr>
          <p:spPr bwMode="gray">
            <a:xfrm>
              <a:off x="4127501" y="1957388"/>
              <a:ext cx="190500" cy="250825"/>
            </a:xfrm>
            <a:custGeom>
              <a:avLst/>
              <a:gdLst>
                <a:gd name="T0" fmla="*/ 2147483647 w 23"/>
                <a:gd name="T1" fmla="*/ 2147483647 h 30"/>
                <a:gd name="T2" fmla="*/ 2147483647 w 23"/>
                <a:gd name="T3" fmla="*/ 2147483647 h 30"/>
                <a:gd name="T4" fmla="*/ 2147483647 w 23"/>
                <a:gd name="T5" fmla="*/ 2147483647 h 30"/>
                <a:gd name="T6" fmla="*/ 2147483647 w 23"/>
                <a:gd name="T7" fmla="*/ 0 h 30"/>
                <a:gd name="T8" fmla="*/ 2147483647 w 23"/>
                <a:gd name="T9" fmla="*/ 2147483647 h 30"/>
                <a:gd name="T10" fmla="*/ 2147483647 w 23"/>
                <a:gd name="T11" fmla="*/ 2147483647 h 30"/>
                <a:gd name="T12" fmla="*/ 2147483647 w 23"/>
                <a:gd name="T13" fmla="*/ 2147483647 h 30"/>
                <a:gd name="T14" fmla="*/ 2147483647 w 23"/>
                <a:gd name="T15" fmla="*/ 2147483647 h 30"/>
                <a:gd name="T16" fmla="*/ 2147483647 w 23"/>
                <a:gd name="T17" fmla="*/ 2147483647 h 30"/>
                <a:gd name="T18" fmla="*/ 2147483647 w 23"/>
                <a:gd name="T19" fmla="*/ 2147483647 h 30"/>
                <a:gd name="T20" fmla="*/ 2147483647 w 23"/>
                <a:gd name="T21" fmla="*/ 2147483647 h 30"/>
                <a:gd name="T22" fmla="*/ 0 w 23"/>
                <a:gd name="T23" fmla="*/ 2147483647 h 30"/>
                <a:gd name="T24" fmla="*/ 0 w 23"/>
                <a:gd name="T25" fmla="*/ 2147483647 h 30"/>
                <a:gd name="T26" fmla="*/ 2147483647 w 23"/>
                <a:gd name="T27" fmla="*/ 2147483647 h 30"/>
                <a:gd name="T28" fmla="*/ 2147483647 w 23"/>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0">
                  <a:moveTo>
                    <a:pt x="9" y="4"/>
                  </a:moveTo>
                  <a:cubicBezTo>
                    <a:pt x="9" y="4"/>
                    <a:pt x="9" y="4"/>
                    <a:pt x="9" y="4"/>
                  </a:cubicBezTo>
                  <a:cubicBezTo>
                    <a:pt x="9" y="2"/>
                    <a:pt x="10" y="1"/>
                    <a:pt x="12" y="1"/>
                  </a:cubicBezTo>
                  <a:cubicBezTo>
                    <a:pt x="13" y="0"/>
                    <a:pt x="14" y="0"/>
                    <a:pt x="16" y="0"/>
                  </a:cubicBezTo>
                  <a:cubicBezTo>
                    <a:pt x="20" y="0"/>
                    <a:pt x="23" y="2"/>
                    <a:pt x="23" y="6"/>
                  </a:cubicBezTo>
                  <a:cubicBezTo>
                    <a:pt x="23" y="30"/>
                    <a:pt x="23" y="30"/>
                    <a:pt x="23" y="30"/>
                  </a:cubicBezTo>
                  <a:cubicBezTo>
                    <a:pt x="15" y="30"/>
                    <a:pt x="15" y="30"/>
                    <a:pt x="15" y="30"/>
                  </a:cubicBezTo>
                  <a:cubicBezTo>
                    <a:pt x="15" y="10"/>
                    <a:pt x="15" y="10"/>
                    <a:pt x="15" y="10"/>
                  </a:cubicBezTo>
                  <a:cubicBezTo>
                    <a:pt x="15" y="7"/>
                    <a:pt x="14" y="5"/>
                    <a:pt x="12" y="5"/>
                  </a:cubicBezTo>
                  <a:cubicBezTo>
                    <a:pt x="9" y="5"/>
                    <a:pt x="9" y="7"/>
                    <a:pt x="9" y="10"/>
                  </a:cubicBezTo>
                  <a:cubicBezTo>
                    <a:pt x="9" y="30"/>
                    <a:pt x="9" y="30"/>
                    <a:pt x="9" y="30"/>
                  </a:cubicBezTo>
                  <a:cubicBezTo>
                    <a:pt x="0" y="30"/>
                    <a:pt x="0" y="30"/>
                    <a:pt x="0" y="30"/>
                  </a:cubicBezTo>
                  <a:cubicBezTo>
                    <a:pt x="0" y="1"/>
                    <a:pt x="0" y="1"/>
                    <a:pt x="0" y="1"/>
                  </a:cubicBezTo>
                  <a:cubicBezTo>
                    <a:pt x="9" y="1"/>
                    <a:pt x="9" y="1"/>
                    <a:pt x="9" y="1"/>
                  </a:cubicBez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0" name="Freeform 32"/>
            <p:cNvSpPr>
              <a:spLocks noEditPoints="1"/>
            </p:cNvSpPr>
            <p:nvPr/>
          </p:nvSpPr>
          <p:spPr bwMode="gray">
            <a:xfrm>
              <a:off x="4359276"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6" y="26"/>
                    <a:pt x="16" y="23"/>
                    <a:pt x="16" y="20"/>
                  </a:cubicBezTo>
                  <a:cubicBezTo>
                    <a:pt x="25" y="20"/>
                    <a:pt x="25" y="20"/>
                    <a:pt x="25" y="20"/>
                  </a:cubicBezTo>
                  <a:cubicBezTo>
                    <a:pt x="25" y="24"/>
                    <a:pt x="23" y="26"/>
                    <a:pt x="21" y="28"/>
                  </a:cubicBezTo>
                  <a:cubicBezTo>
                    <a:pt x="19" y="30"/>
                    <a:pt x="17" y="31"/>
                    <a:pt x="13" y="31"/>
                  </a:cubicBezTo>
                  <a:cubicBezTo>
                    <a:pt x="2" y="31"/>
                    <a:pt x="0" y="24"/>
                    <a:pt x="0" y="15"/>
                  </a:cubicBezTo>
                  <a:cubicBezTo>
                    <a:pt x="0" y="7"/>
                    <a:pt x="2" y="0"/>
                    <a:pt x="13" y="0"/>
                  </a:cubicBezTo>
                  <a:cubicBezTo>
                    <a:pt x="24" y="0"/>
                    <a:pt x="25" y="7"/>
                    <a:pt x="25" y="17"/>
                  </a:cubicBezTo>
                  <a:lnTo>
                    <a:pt x="9" y="17"/>
                  </a:lnTo>
                  <a:close/>
                  <a:moveTo>
                    <a:pt x="16" y="12"/>
                  </a:moveTo>
                  <a:cubicBezTo>
                    <a:pt x="16" y="9"/>
                    <a:pt x="17"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1" name="Freeform 33"/>
            <p:cNvSpPr>
              <a:spLocks noEditPoints="1"/>
            </p:cNvSpPr>
            <p:nvPr/>
          </p:nvSpPr>
          <p:spPr bwMode="gray">
            <a:xfrm>
              <a:off x="4597401"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5" y="26"/>
                    <a:pt x="16" y="23"/>
                    <a:pt x="16" y="20"/>
                  </a:cubicBezTo>
                  <a:cubicBezTo>
                    <a:pt x="25" y="20"/>
                    <a:pt x="25" y="20"/>
                    <a:pt x="25" y="20"/>
                  </a:cubicBezTo>
                  <a:cubicBezTo>
                    <a:pt x="24" y="24"/>
                    <a:pt x="23" y="26"/>
                    <a:pt x="21" y="28"/>
                  </a:cubicBezTo>
                  <a:cubicBezTo>
                    <a:pt x="19" y="30"/>
                    <a:pt x="16" y="31"/>
                    <a:pt x="13" y="31"/>
                  </a:cubicBezTo>
                  <a:cubicBezTo>
                    <a:pt x="2" y="31"/>
                    <a:pt x="0" y="24"/>
                    <a:pt x="0" y="15"/>
                  </a:cubicBezTo>
                  <a:cubicBezTo>
                    <a:pt x="0" y="7"/>
                    <a:pt x="2" y="0"/>
                    <a:pt x="13" y="0"/>
                  </a:cubicBezTo>
                  <a:cubicBezTo>
                    <a:pt x="24" y="0"/>
                    <a:pt x="25" y="7"/>
                    <a:pt x="25" y="17"/>
                  </a:cubicBezTo>
                  <a:lnTo>
                    <a:pt x="9" y="17"/>
                  </a:lnTo>
                  <a:close/>
                  <a:moveTo>
                    <a:pt x="16" y="12"/>
                  </a:moveTo>
                  <a:cubicBezTo>
                    <a:pt x="16" y="9"/>
                    <a:pt x="17"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2" name="Freeform 34"/>
            <p:cNvSpPr>
              <a:spLocks/>
            </p:cNvSpPr>
            <p:nvPr/>
          </p:nvSpPr>
          <p:spPr bwMode="gray">
            <a:xfrm>
              <a:off x="4843463" y="1957388"/>
              <a:ext cx="131763" cy="250825"/>
            </a:xfrm>
            <a:custGeom>
              <a:avLst/>
              <a:gdLst>
                <a:gd name="T0" fmla="*/ 2147483647 w 16"/>
                <a:gd name="T1" fmla="*/ 2147483647 h 30"/>
                <a:gd name="T2" fmla="*/ 2147483647 w 16"/>
                <a:gd name="T3" fmla="*/ 2147483647 h 30"/>
                <a:gd name="T4" fmla="*/ 2147483647 w 16"/>
                <a:gd name="T5" fmla="*/ 2147483647 h 30"/>
                <a:gd name="T6" fmla="*/ 2147483647 w 16"/>
                <a:gd name="T7" fmla="*/ 0 h 30"/>
                <a:gd name="T8" fmla="*/ 2147483647 w 16"/>
                <a:gd name="T9" fmla="*/ 2147483647 h 30"/>
                <a:gd name="T10" fmla="*/ 2147483647 w 16"/>
                <a:gd name="T11" fmla="*/ 2147483647 h 30"/>
                <a:gd name="T12" fmla="*/ 2147483647 w 16"/>
                <a:gd name="T13" fmla="*/ 2147483647 h 30"/>
                <a:gd name="T14" fmla="*/ 0 w 16"/>
                <a:gd name="T15" fmla="*/ 2147483647 h 30"/>
                <a:gd name="T16" fmla="*/ 0 w 16"/>
                <a:gd name="T17" fmla="*/ 2147483647 h 30"/>
                <a:gd name="T18" fmla="*/ 2147483647 w 16"/>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0">
                  <a:moveTo>
                    <a:pt x="8" y="1"/>
                  </a:moveTo>
                  <a:cubicBezTo>
                    <a:pt x="8" y="4"/>
                    <a:pt x="8" y="4"/>
                    <a:pt x="8" y="4"/>
                  </a:cubicBezTo>
                  <a:cubicBezTo>
                    <a:pt x="8" y="4"/>
                    <a:pt x="8" y="4"/>
                    <a:pt x="8" y="4"/>
                  </a:cubicBezTo>
                  <a:cubicBezTo>
                    <a:pt x="10" y="1"/>
                    <a:pt x="12" y="0"/>
                    <a:pt x="16" y="0"/>
                  </a:cubicBezTo>
                  <a:cubicBezTo>
                    <a:pt x="16" y="7"/>
                    <a:pt x="16" y="7"/>
                    <a:pt x="16"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3" name="Freeform 35"/>
            <p:cNvSpPr>
              <a:spLocks noEditPoints="1"/>
            </p:cNvSpPr>
            <p:nvPr/>
          </p:nvSpPr>
          <p:spPr bwMode="gray">
            <a:xfrm>
              <a:off x="4992688"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5" y="26"/>
                    <a:pt x="16" y="23"/>
                    <a:pt x="16" y="20"/>
                  </a:cubicBezTo>
                  <a:cubicBezTo>
                    <a:pt x="25" y="20"/>
                    <a:pt x="25" y="20"/>
                    <a:pt x="25" y="20"/>
                  </a:cubicBezTo>
                  <a:cubicBezTo>
                    <a:pt x="24" y="24"/>
                    <a:pt x="23" y="26"/>
                    <a:pt x="21" y="28"/>
                  </a:cubicBezTo>
                  <a:cubicBezTo>
                    <a:pt x="19" y="30"/>
                    <a:pt x="16" y="31"/>
                    <a:pt x="13" y="31"/>
                  </a:cubicBezTo>
                  <a:cubicBezTo>
                    <a:pt x="2" y="31"/>
                    <a:pt x="0" y="24"/>
                    <a:pt x="0" y="15"/>
                  </a:cubicBezTo>
                  <a:cubicBezTo>
                    <a:pt x="0" y="7"/>
                    <a:pt x="1" y="0"/>
                    <a:pt x="13" y="0"/>
                  </a:cubicBezTo>
                  <a:cubicBezTo>
                    <a:pt x="24" y="0"/>
                    <a:pt x="25" y="7"/>
                    <a:pt x="25" y="17"/>
                  </a:cubicBezTo>
                  <a:lnTo>
                    <a:pt x="9" y="17"/>
                  </a:lnTo>
                  <a:close/>
                  <a:moveTo>
                    <a:pt x="16" y="12"/>
                  </a:moveTo>
                  <a:cubicBezTo>
                    <a:pt x="16" y="9"/>
                    <a:pt x="16"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4" name="Freeform 36"/>
            <p:cNvSpPr>
              <a:spLocks noEditPoints="1"/>
            </p:cNvSpPr>
            <p:nvPr/>
          </p:nvSpPr>
          <p:spPr bwMode="gray">
            <a:xfrm>
              <a:off x="5230813" y="1855788"/>
              <a:ext cx="196850" cy="360363"/>
            </a:xfrm>
            <a:custGeom>
              <a:avLst/>
              <a:gdLst>
                <a:gd name="T0" fmla="*/ 2147483647 w 24"/>
                <a:gd name="T1" fmla="*/ 2147483647 h 43"/>
                <a:gd name="T2" fmla="*/ 2147483647 w 24"/>
                <a:gd name="T3" fmla="*/ 2147483647 h 43"/>
                <a:gd name="T4" fmla="*/ 2147483647 w 24"/>
                <a:gd name="T5" fmla="*/ 2147483647 h 43"/>
                <a:gd name="T6" fmla="*/ 2147483647 w 24"/>
                <a:gd name="T7" fmla="*/ 2147483647 h 43"/>
                <a:gd name="T8" fmla="*/ 0 w 24"/>
                <a:gd name="T9" fmla="*/ 2147483647 h 43"/>
                <a:gd name="T10" fmla="*/ 2147483647 w 24"/>
                <a:gd name="T11" fmla="*/ 2147483647 h 43"/>
                <a:gd name="T12" fmla="*/ 2147483647 w 24"/>
                <a:gd name="T13" fmla="*/ 2147483647 h 43"/>
                <a:gd name="T14" fmla="*/ 2147483647 w 24"/>
                <a:gd name="T15" fmla="*/ 2147483647 h 43"/>
                <a:gd name="T16" fmla="*/ 2147483647 w 24"/>
                <a:gd name="T17" fmla="*/ 0 h 43"/>
                <a:gd name="T18" fmla="*/ 2147483647 w 24"/>
                <a:gd name="T19" fmla="*/ 0 h 43"/>
                <a:gd name="T20" fmla="*/ 2147483647 w 24"/>
                <a:gd name="T21" fmla="*/ 2147483647 h 43"/>
                <a:gd name="T22" fmla="*/ 2147483647 w 24"/>
                <a:gd name="T23" fmla="*/ 2147483647 h 43"/>
                <a:gd name="T24" fmla="*/ 2147483647 w 24"/>
                <a:gd name="T25" fmla="*/ 2147483647 h 43"/>
                <a:gd name="T26" fmla="*/ 2147483647 w 24"/>
                <a:gd name="T27" fmla="*/ 2147483647 h 43"/>
                <a:gd name="T28" fmla="*/ 2147483647 w 24"/>
                <a:gd name="T29" fmla="*/ 2147483647 h 43"/>
                <a:gd name="T30" fmla="*/ 2147483647 w 24"/>
                <a:gd name="T31" fmla="*/ 2147483647 h 43"/>
                <a:gd name="T32" fmla="*/ 2147483647 w 24"/>
                <a:gd name="T33" fmla="*/ 2147483647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 h="43">
                  <a:moveTo>
                    <a:pt x="16" y="42"/>
                  </a:moveTo>
                  <a:cubicBezTo>
                    <a:pt x="16" y="39"/>
                    <a:pt x="16" y="39"/>
                    <a:pt x="16" y="39"/>
                  </a:cubicBezTo>
                  <a:cubicBezTo>
                    <a:pt x="16" y="39"/>
                    <a:pt x="16" y="39"/>
                    <a:pt x="16" y="39"/>
                  </a:cubicBezTo>
                  <a:cubicBezTo>
                    <a:pt x="14" y="42"/>
                    <a:pt x="12" y="43"/>
                    <a:pt x="9" y="43"/>
                  </a:cubicBezTo>
                  <a:cubicBezTo>
                    <a:pt x="0" y="43"/>
                    <a:pt x="0" y="33"/>
                    <a:pt x="0" y="27"/>
                  </a:cubicBezTo>
                  <a:cubicBezTo>
                    <a:pt x="0" y="21"/>
                    <a:pt x="0" y="12"/>
                    <a:pt x="9" y="12"/>
                  </a:cubicBezTo>
                  <a:cubicBezTo>
                    <a:pt x="12" y="12"/>
                    <a:pt x="14" y="13"/>
                    <a:pt x="15" y="15"/>
                  </a:cubicBezTo>
                  <a:cubicBezTo>
                    <a:pt x="15" y="15"/>
                    <a:pt x="15" y="15"/>
                    <a:pt x="15" y="15"/>
                  </a:cubicBezTo>
                  <a:cubicBezTo>
                    <a:pt x="15" y="0"/>
                    <a:pt x="15" y="0"/>
                    <a:pt x="15" y="0"/>
                  </a:cubicBezTo>
                  <a:cubicBezTo>
                    <a:pt x="24" y="0"/>
                    <a:pt x="24" y="0"/>
                    <a:pt x="24" y="0"/>
                  </a:cubicBezTo>
                  <a:cubicBezTo>
                    <a:pt x="24" y="42"/>
                    <a:pt x="24" y="42"/>
                    <a:pt x="24" y="42"/>
                  </a:cubicBezTo>
                  <a:lnTo>
                    <a:pt x="16" y="42"/>
                  </a:lnTo>
                  <a:close/>
                  <a:moveTo>
                    <a:pt x="15" y="27"/>
                  </a:moveTo>
                  <a:cubicBezTo>
                    <a:pt x="15" y="21"/>
                    <a:pt x="16" y="17"/>
                    <a:pt x="12" y="17"/>
                  </a:cubicBezTo>
                  <a:cubicBezTo>
                    <a:pt x="8" y="17"/>
                    <a:pt x="9" y="21"/>
                    <a:pt x="9" y="27"/>
                  </a:cubicBezTo>
                  <a:cubicBezTo>
                    <a:pt x="9" y="35"/>
                    <a:pt x="9" y="38"/>
                    <a:pt x="12" y="38"/>
                  </a:cubicBezTo>
                  <a:cubicBezTo>
                    <a:pt x="15" y="38"/>
                    <a:pt x="15" y="35"/>
                    <a:pt x="15" y="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5" name="Freeform 37"/>
            <p:cNvSpPr>
              <a:spLocks/>
            </p:cNvSpPr>
            <p:nvPr/>
          </p:nvSpPr>
          <p:spPr bwMode="gray">
            <a:xfrm>
              <a:off x="5584826" y="1889125"/>
              <a:ext cx="131763" cy="327025"/>
            </a:xfrm>
            <a:custGeom>
              <a:avLst/>
              <a:gdLst>
                <a:gd name="T0" fmla="*/ 0 w 16"/>
                <a:gd name="T1" fmla="*/ 2147483647 h 39"/>
                <a:gd name="T2" fmla="*/ 2147483647 w 16"/>
                <a:gd name="T3" fmla="*/ 2147483647 h 39"/>
                <a:gd name="T4" fmla="*/ 2147483647 w 16"/>
                <a:gd name="T5" fmla="*/ 2147483647 h 39"/>
                <a:gd name="T6" fmla="*/ 2147483647 w 16"/>
                <a:gd name="T7" fmla="*/ 0 h 39"/>
                <a:gd name="T8" fmla="*/ 2147483647 w 16"/>
                <a:gd name="T9" fmla="*/ 2147483647 h 39"/>
                <a:gd name="T10" fmla="*/ 2147483647 w 16"/>
                <a:gd name="T11" fmla="*/ 2147483647 h 39"/>
                <a:gd name="T12" fmla="*/ 2147483647 w 16"/>
                <a:gd name="T13" fmla="*/ 2147483647 h 39"/>
                <a:gd name="T14" fmla="*/ 2147483647 w 16"/>
                <a:gd name="T15" fmla="*/ 2147483647 h 39"/>
                <a:gd name="T16" fmla="*/ 2147483647 w 16"/>
                <a:gd name="T17" fmla="*/ 2147483647 h 39"/>
                <a:gd name="T18" fmla="*/ 2147483647 w 16"/>
                <a:gd name="T19" fmla="*/ 2147483647 h 39"/>
                <a:gd name="T20" fmla="*/ 2147483647 w 16"/>
                <a:gd name="T21" fmla="*/ 2147483647 h 39"/>
                <a:gd name="T22" fmla="*/ 2147483647 w 16"/>
                <a:gd name="T23" fmla="*/ 2147483647 h 39"/>
                <a:gd name="T24" fmla="*/ 2147483647 w 16"/>
                <a:gd name="T25" fmla="*/ 2147483647 h 39"/>
                <a:gd name="T26" fmla="*/ 2147483647 w 16"/>
                <a:gd name="T27" fmla="*/ 2147483647 h 39"/>
                <a:gd name="T28" fmla="*/ 2147483647 w 16"/>
                <a:gd name="T29" fmla="*/ 2147483647 h 39"/>
                <a:gd name="T30" fmla="*/ 0 w 16"/>
                <a:gd name="T31" fmla="*/ 2147483647 h 39"/>
                <a:gd name="T32" fmla="*/ 0 w 16"/>
                <a:gd name="T33" fmla="*/ 2147483647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 h="39">
                  <a:moveTo>
                    <a:pt x="0" y="9"/>
                  </a:moveTo>
                  <a:cubicBezTo>
                    <a:pt x="4" y="9"/>
                    <a:pt x="4" y="9"/>
                    <a:pt x="4" y="9"/>
                  </a:cubicBezTo>
                  <a:cubicBezTo>
                    <a:pt x="4" y="4"/>
                    <a:pt x="4" y="4"/>
                    <a:pt x="4" y="4"/>
                  </a:cubicBezTo>
                  <a:cubicBezTo>
                    <a:pt x="12" y="0"/>
                    <a:pt x="12" y="0"/>
                    <a:pt x="12" y="0"/>
                  </a:cubicBezTo>
                  <a:cubicBezTo>
                    <a:pt x="12" y="9"/>
                    <a:pt x="12" y="9"/>
                    <a:pt x="12" y="9"/>
                  </a:cubicBezTo>
                  <a:cubicBezTo>
                    <a:pt x="16" y="9"/>
                    <a:pt x="16" y="9"/>
                    <a:pt x="16" y="9"/>
                  </a:cubicBezTo>
                  <a:cubicBezTo>
                    <a:pt x="16" y="14"/>
                    <a:pt x="16" y="14"/>
                    <a:pt x="16" y="14"/>
                  </a:cubicBezTo>
                  <a:cubicBezTo>
                    <a:pt x="12" y="14"/>
                    <a:pt x="12" y="14"/>
                    <a:pt x="12" y="14"/>
                  </a:cubicBezTo>
                  <a:cubicBezTo>
                    <a:pt x="12" y="30"/>
                    <a:pt x="12" y="30"/>
                    <a:pt x="12" y="30"/>
                  </a:cubicBezTo>
                  <a:cubicBezTo>
                    <a:pt x="12" y="32"/>
                    <a:pt x="12" y="33"/>
                    <a:pt x="15" y="33"/>
                  </a:cubicBezTo>
                  <a:cubicBezTo>
                    <a:pt x="15" y="33"/>
                    <a:pt x="16" y="33"/>
                    <a:pt x="16" y="33"/>
                  </a:cubicBezTo>
                  <a:cubicBezTo>
                    <a:pt x="16" y="38"/>
                    <a:pt x="16" y="38"/>
                    <a:pt x="16" y="38"/>
                  </a:cubicBezTo>
                  <a:cubicBezTo>
                    <a:pt x="15" y="39"/>
                    <a:pt x="14" y="39"/>
                    <a:pt x="12" y="39"/>
                  </a:cubicBezTo>
                  <a:cubicBezTo>
                    <a:pt x="4" y="39"/>
                    <a:pt x="4" y="34"/>
                    <a:pt x="4" y="32"/>
                  </a:cubicBezTo>
                  <a:cubicBezTo>
                    <a:pt x="4" y="14"/>
                    <a:pt x="4" y="14"/>
                    <a:pt x="4" y="14"/>
                  </a:cubicBezTo>
                  <a:cubicBezTo>
                    <a:pt x="0" y="14"/>
                    <a:pt x="0" y="14"/>
                    <a:pt x="0" y="14"/>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6" name="Freeform 38"/>
            <p:cNvSpPr>
              <a:spLocks noEditPoints="1"/>
            </p:cNvSpPr>
            <p:nvPr/>
          </p:nvSpPr>
          <p:spPr bwMode="gray">
            <a:xfrm>
              <a:off x="5740401" y="1957388"/>
              <a:ext cx="206375" cy="258763"/>
            </a:xfrm>
            <a:custGeom>
              <a:avLst/>
              <a:gdLst>
                <a:gd name="T0" fmla="*/ 0 w 25"/>
                <a:gd name="T1" fmla="*/ 2147483647 h 31"/>
                <a:gd name="T2" fmla="*/ 2147483647 w 25"/>
                <a:gd name="T3" fmla="*/ 0 h 31"/>
                <a:gd name="T4" fmla="*/ 2147483647 w 25"/>
                <a:gd name="T5" fmla="*/ 2147483647 h 31"/>
                <a:gd name="T6" fmla="*/ 2147483647 w 25"/>
                <a:gd name="T7" fmla="*/ 2147483647 h 31"/>
                <a:gd name="T8" fmla="*/ 0 w 25"/>
                <a:gd name="T9" fmla="*/ 2147483647 h 31"/>
                <a:gd name="T10" fmla="*/ 2147483647 w 25"/>
                <a:gd name="T11" fmla="*/ 2147483647 h 31"/>
                <a:gd name="T12" fmla="*/ 2147483647 w 25"/>
                <a:gd name="T13" fmla="*/ 2147483647 h 31"/>
                <a:gd name="T14" fmla="*/ 2147483647 w 25"/>
                <a:gd name="T15" fmla="*/ 2147483647 h 31"/>
                <a:gd name="T16" fmla="*/ 2147483647 w 25"/>
                <a:gd name="T17" fmla="*/ 2147483647 h 31"/>
                <a:gd name="T18" fmla="*/ 2147483647 w 25"/>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31">
                  <a:moveTo>
                    <a:pt x="0" y="15"/>
                  </a:moveTo>
                  <a:cubicBezTo>
                    <a:pt x="0" y="7"/>
                    <a:pt x="1" y="0"/>
                    <a:pt x="13" y="0"/>
                  </a:cubicBezTo>
                  <a:cubicBezTo>
                    <a:pt x="24" y="0"/>
                    <a:pt x="25" y="7"/>
                    <a:pt x="25" y="15"/>
                  </a:cubicBezTo>
                  <a:cubicBezTo>
                    <a:pt x="25" y="24"/>
                    <a:pt x="23" y="31"/>
                    <a:pt x="13" y="31"/>
                  </a:cubicBezTo>
                  <a:cubicBezTo>
                    <a:pt x="2" y="31"/>
                    <a:pt x="0" y="24"/>
                    <a:pt x="0" y="15"/>
                  </a:cubicBezTo>
                  <a:close/>
                  <a:moveTo>
                    <a:pt x="16" y="15"/>
                  </a:moveTo>
                  <a:cubicBezTo>
                    <a:pt x="16" y="8"/>
                    <a:pt x="16" y="5"/>
                    <a:pt x="13" y="5"/>
                  </a:cubicBezTo>
                  <a:cubicBezTo>
                    <a:pt x="9" y="5"/>
                    <a:pt x="9" y="8"/>
                    <a:pt x="9" y="15"/>
                  </a:cubicBezTo>
                  <a:cubicBezTo>
                    <a:pt x="9" y="24"/>
                    <a:pt x="9" y="26"/>
                    <a:pt x="13" y="26"/>
                  </a:cubicBezTo>
                  <a:cubicBezTo>
                    <a:pt x="16"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7" name="Freeform 39"/>
            <p:cNvSpPr>
              <a:spLocks/>
            </p:cNvSpPr>
            <p:nvPr/>
          </p:nvSpPr>
          <p:spPr bwMode="gray">
            <a:xfrm>
              <a:off x="6069013" y="1855788"/>
              <a:ext cx="436563" cy="352425"/>
            </a:xfrm>
            <a:custGeom>
              <a:avLst/>
              <a:gdLst>
                <a:gd name="T0" fmla="*/ 0 w 275"/>
                <a:gd name="T1" fmla="*/ 0 h 222"/>
                <a:gd name="T2" fmla="*/ 2147483647 w 275"/>
                <a:gd name="T3" fmla="*/ 0 h 222"/>
                <a:gd name="T4" fmla="*/ 2147483647 w 275"/>
                <a:gd name="T5" fmla="*/ 2147483647 h 222"/>
                <a:gd name="T6" fmla="*/ 2147483647 w 275"/>
                <a:gd name="T7" fmla="*/ 2147483647 h 222"/>
                <a:gd name="T8" fmla="*/ 2147483647 w 275"/>
                <a:gd name="T9" fmla="*/ 0 h 222"/>
                <a:gd name="T10" fmla="*/ 2147483647 w 275"/>
                <a:gd name="T11" fmla="*/ 0 h 222"/>
                <a:gd name="T12" fmla="*/ 2147483647 w 275"/>
                <a:gd name="T13" fmla="*/ 2147483647 h 222"/>
                <a:gd name="T14" fmla="*/ 2147483647 w 275"/>
                <a:gd name="T15" fmla="*/ 2147483647 h 222"/>
                <a:gd name="T16" fmla="*/ 2147483647 w 275"/>
                <a:gd name="T17" fmla="*/ 0 h 222"/>
                <a:gd name="T18" fmla="*/ 2147483647 w 275"/>
                <a:gd name="T19" fmla="*/ 0 h 222"/>
                <a:gd name="T20" fmla="*/ 2147483647 w 275"/>
                <a:gd name="T21" fmla="*/ 2147483647 h 222"/>
                <a:gd name="T22" fmla="*/ 2147483647 w 275"/>
                <a:gd name="T23" fmla="*/ 2147483647 h 222"/>
                <a:gd name="T24" fmla="*/ 2147483647 w 275"/>
                <a:gd name="T25" fmla="*/ 2147483647 h 222"/>
                <a:gd name="T26" fmla="*/ 2147483647 w 275"/>
                <a:gd name="T27" fmla="*/ 2147483647 h 222"/>
                <a:gd name="T28" fmla="*/ 2147483647 w 275"/>
                <a:gd name="T29" fmla="*/ 2147483647 h 222"/>
                <a:gd name="T30" fmla="*/ 2147483647 w 275"/>
                <a:gd name="T31" fmla="*/ 2147483647 h 222"/>
                <a:gd name="T32" fmla="*/ 0 w 275"/>
                <a:gd name="T33" fmla="*/ 0 h 2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75" h="222">
                  <a:moveTo>
                    <a:pt x="0" y="0"/>
                  </a:moveTo>
                  <a:lnTo>
                    <a:pt x="52" y="0"/>
                  </a:lnTo>
                  <a:lnTo>
                    <a:pt x="78" y="159"/>
                  </a:lnTo>
                  <a:lnTo>
                    <a:pt x="114" y="0"/>
                  </a:lnTo>
                  <a:lnTo>
                    <a:pt x="171" y="0"/>
                  </a:lnTo>
                  <a:lnTo>
                    <a:pt x="203" y="159"/>
                  </a:lnTo>
                  <a:lnTo>
                    <a:pt x="234" y="0"/>
                  </a:lnTo>
                  <a:lnTo>
                    <a:pt x="275" y="0"/>
                  </a:lnTo>
                  <a:lnTo>
                    <a:pt x="228" y="222"/>
                  </a:lnTo>
                  <a:lnTo>
                    <a:pt x="177" y="222"/>
                  </a:lnTo>
                  <a:lnTo>
                    <a:pt x="140" y="58"/>
                  </a:lnTo>
                  <a:lnTo>
                    <a:pt x="104" y="222"/>
                  </a:lnTo>
                  <a:lnTo>
                    <a:pt x="52" y="22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8" name="Freeform 40"/>
            <p:cNvSpPr>
              <a:spLocks noEditPoints="1"/>
            </p:cNvSpPr>
            <p:nvPr/>
          </p:nvSpPr>
          <p:spPr bwMode="gray">
            <a:xfrm>
              <a:off x="6513513" y="1957388"/>
              <a:ext cx="198438" cy="258763"/>
            </a:xfrm>
            <a:custGeom>
              <a:avLst/>
              <a:gdLst>
                <a:gd name="T0" fmla="*/ 0 w 24"/>
                <a:gd name="T1" fmla="*/ 2147483647 h 31"/>
                <a:gd name="T2" fmla="*/ 2147483647 w 24"/>
                <a:gd name="T3" fmla="*/ 0 h 31"/>
                <a:gd name="T4" fmla="*/ 2147483647 w 24"/>
                <a:gd name="T5" fmla="*/ 2147483647 h 31"/>
                <a:gd name="T6" fmla="*/ 2147483647 w 24"/>
                <a:gd name="T7" fmla="*/ 2147483647 h 31"/>
                <a:gd name="T8" fmla="*/ 0 w 24"/>
                <a:gd name="T9" fmla="*/ 2147483647 h 31"/>
                <a:gd name="T10" fmla="*/ 2147483647 w 24"/>
                <a:gd name="T11" fmla="*/ 2147483647 h 31"/>
                <a:gd name="T12" fmla="*/ 2147483647 w 24"/>
                <a:gd name="T13" fmla="*/ 2147483647 h 31"/>
                <a:gd name="T14" fmla="*/ 2147483647 w 24"/>
                <a:gd name="T15" fmla="*/ 2147483647 h 31"/>
                <a:gd name="T16" fmla="*/ 2147483647 w 24"/>
                <a:gd name="T17" fmla="*/ 2147483647 h 31"/>
                <a:gd name="T18" fmla="*/ 2147483647 w 24"/>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1">
                  <a:moveTo>
                    <a:pt x="0" y="15"/>
                  </a:moveTo>
                  <a:cubicBezTo>
                    <a:pt x="0" y="7"/>
                    <a:pt x="1" y="0"/>
                    <a:pt x="12" y="0"/>
                  </a:cubicBezTo>
                  <a:cubicBezTo>
                    <a:pt x="23" y="0"/>
                    <a:pt x="24" y="7"/>
                    <a:pt x="24" y="15"/>
                  </a:cubicBezTo>
                  <a:cubicBezTo>
                    <a:pt x="24" y="24"/>
                    <a:pt x="23" y="31"/>
                    <a:pt x="12" y="31"/>
                  </a:cubicBezTo>
                  <a:cubicBezTo>
                    <a:pt x="1" y="31"/>
                    <a:pt x="0" y="24"/>
                    <a:pt x="0" y="15"/>
                  </a:cubicBezTo>
                  <a:close/>
                  <a:moveTo>
                    <a:pt x="16" y="15"/>
                  </a:moveTo>
                  <a:cubicBezTo>
                    <a:pt x="16" y="8"/>
                    <a:pt x="15" y="5"/>
                    <a:pt x="12" y="5"/>
                  </a:cubicBezTo>
                  <a:cubicBezTo>
                    <a:pt x="8" y="5"/>
                    <a:pt x="8" y="8"/>
                    <a:pt x="8" y="15"/>
                  </a:cubicBezTo>
                  <a:cubicBezTo>
                    <a:pt x="8" y="24"/>
                    <a:pt x="9" y="26"/>
                    <a:pt x="12" y="26"/>
                  </a:cubicBezTo>
                  <a:cubicBezTo>
                    <a:pt x="15"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9" name="Freeform 41"/>
            <p:cNvSpPr>
              <a:spLocks/>
            </p:cNvSpPr>
            <p:nvPr/>
          </p:nvSpPr>
          <p:spPr bwMode="gray">
            <a:xfrm>
              <a:off x="6761163" y="1957388"/>
              <a:ext cx="131763" cy="250825"/>
            </a:xfrm>
            <a:custGeom>
              <a:avLst/>
              <a:gdLst>
                <a:gd name="T0" fmla="*/ 2147483647 w 16"/>
                <a:gd name="T1" fmla="*/ 2147483647 h 30"/>
                <a:gd name="T2" fmla="*/ 2147483647 w 16"/>
                <a:gd name="T3" fmla="*/ 2147483647 h 30"/>
                <a:gd name="T4" fmla="*/ 2147483647 w 16"/>
                <a:gd name="T5" fmla="*/ 2147483647 h 30"/>
                <a:gd name="T6" fmla="*/ 2147483647 w 16"/>
                <a:gd name="T7" fmla="*/ 0 h 30"/>
                <a:gd name="T8" fmla="*/ 2147483647 w 16"/>
                <a:gd name="T9" fmla="*/ 2147483647 h 30"/>
                <a:gd name="T10" fmla="*/ 2147483647 w 16"/>
                <a:gd name="T11" fmla="*/ 2147483647 h 30"/>
                <a:gd name="T12" fmla="*/ 2147483647 w 16"/>
                <a:gd name="T13" fmla="*/ 2147483647 h 30"/>
                <a:gd name="T14" fmla="*/ 0 w 16"/>
                <a:gd name="T15" fmla="*/ 2147483647 h 30"/>
                <a:gd name="T16" fmla="*/ 0 w 16"/>
                <a:gd name="T17" fmla="*/ 2147483647 h 30"/>
                <a:gd name="T18" fmla="*/ 2147483647 w 16"/>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0">
                  <a:moveTo>
                    <a:pt x="8" y="1"/>
                  </a:moveTo>
                  <a:cubicBezTo>
                    <a:pt x="8" y="4"/>
                    <a:pt x="8" y="4"/>
                    <a:pt x="8" y="4"/>
                  </a:cubicBezTo>
                  <a:cubicBezTo>
                    <a:pt x="8" y="4"/>
                    <a:pt x="8" y="4"/>
                    <a:pt x="8" y="4"/>
                  </a:cubicBezTo>
                  <a:cubicBezTo>
                    <a:pt x="10" y="1"/>
                    <a:pt x="12" y="0"/>
                    <a:pt x="16" y="0"/>
                  </a:cubicBezTo>
                  <a:cubicBezTo>
                    <a:pt x="16" y="7"/>
                    <a:pt x="16" y="7"/>
                    <a:pt x="16"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0" name="Freeform 42"/>
            <p:cNvSpPr>
              <a:spLocks/>
            </p:cNvSpPr>
            <p:nvPr/>
          </p:nvSpPr>
          <p:spPr bwMode="gray">
            <a:xfrm>
              <a:off x="6924676" y="1855788"/>
              <a:ext cx="206375" cy="352425"/>
            </a:xfrm>
            <a:custGeom>
              <a:avLst/>
              <a:gdLst>
                <a:gd name="T0" fmla="*/ 0 w 130"/>
                <a:gd name="T1" fmla="*/ 2147483647 h 222"/>
                <a:gd name="T2" fmla="*/ 0 w 130"/>
                <a:gd name="T3" fmla="*/ 0 h 222"/>
                <a:gd name="T4" fmla="*/ 2147483647 w 130"/>
                <a:gd name="T5" fmla="*/ 0 h 222"/>
                <a:gd name="T6" fmla="*/ 2147483647 w 130"/>
                <a:gd name="T7" fmla="*/ 2147483647 h 222"/>
                <a:gd name="T8" fmla="*/ 2147483647 w 130"/>
                <a:gd name="T9" fmla="*/ 2147483647 h 222"/>
                <a:gd name="T10" fmla="*/ 2147483647 w 130"/>
                <a:gd name="T11" fmla="*/ 2147483647 h 222"/>
                <a:gd name="T12" fmla="*/ 2147483647 w 130"/>
                <a:gd name="T13" fmla="*/ 2147483647 h 222"/>
                <a:gd name="T14" fmla="*/ 2147483647 w 130"/>
                <a:gd name="T15" fmla="*/ 2147483647 h 222"/>
                <a:gd name="T16" fmla="*/ 2147483647 w 130"/>
                <a:gd name="T17" fmla="*/ 2147483647 h 222"/>
                <a:gd name="T18" fmla="*/ 2147483647 w 130"/>
                <a:gd name="T19" fmla="*/ 2147483647 h 222"/>
                <a:gd name="T20" fmla="*/ 2147483647 w 130"/>
                <a:gd name="T21" fmla="*/ 2147483647 h 222"/>
                <a:gd name="T22" fmla="*/ 2147483647 w 130"/>
                <a:gd name="T23" fmla="*/ 2147483647 h 222"/>
                <a:gd name="T24" fmla="*/ 2147483647 w 130"/>
                <a:gd name="T25" fmla="*/ 2147483647 h 222"/>
                <a:gd name="T26" fmla="*/ 0 w 130"/>
                <a:gd name="T27" fmla="*/ 2147483647 h 2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222">
                  <a:moveTo>
                    <a:pt x="0" y="222"/>
                  </a:moveTo>
                  <a:lnTo>
                    <a:pt x="0" y="0"/>
                  </a:lnTo>
                  <a:lnTo>
                    <a:pt x="42" y="0"/>
                  </a:lnTo>
                  <a:lnTo>
                    <a:pt x="42" y="132"/>
                  </a:lnTo>
                  <a:lnTo>
                    <a:pt x="83" y="69"/>
                  </a:lnTo>
                  <a:lnTo>
                    <a:pt x="125" y="69"/>
                  </a:lnTo>
                  <a:lnTo>
                    <a:pt x="83" y="137"/>
                  </a:lnTo>
                  <a:lnTo>
                    <a:pt x="130" y="222"/>
                  </a:lnTo>
                  <a:lnTo>
                    <a:pt x="83" y="222"/>
                  </a:lnTo>
                  <a:lnTo>
                    <a:pt x="42" y="137"/>
                  </a:lnTo>
                  <a:lnTo>
                    <a:pt x="42" y="222"/>
                  </a:lnTo>
                  <a:lnTo>
                    <a:pt x="0" y="2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1" name="Freeform 43"/>
            <p:cNvSpPr>
              <a:spLocks/>
            </p:cNvSpPr>
            <p:nvPr/>
          </p:nvSpPr>
          <p:spPr bwMode="gray">
            <a:xfrm>
              <a:off x="7229476" y="1855788"/>
              <a:ext cx="238125" cy="352425"/>
            </a:xfrm>
            <a:custGeom>
              <a:avLst/>
              <a:gdLst>
                <a:gd name="T0" fmla="*/ 2147483647 w 150"/>
                <a:gd name="T1" fmla="*/ 0 h 222"/>
                <a:gd name="T2" fmla="*/ 2147483647 w 150"/>
                <a:gd name="T3" fmla="*/ 2147483647 h 222"/>
                <a:gd name="T4" fmla="*/ 2147483647 w 150"/>
                <a:gd name="T5" fmla="*/ 2147483647 h 222"/>
                <a:gd name="T6" fmla="*/ 2147483647 w 150"/>
                <a:gd name="T7" fmla="*/ 2147483647 h 222"/>
                <a:gd name="T8" fmla="*/ 2147483647 w 150"/>
                <a:gd name="T9" fmla="*/ 2147483647 h 222"/>
                <a:gd name="T10" fmla="*/ 2147483647 w 150"/>
                <a:gd name="T11" fmla="*/ 2147483647 h 222"/>
                <a:gd name="T12" fmla="*/ 0 w 150"/>
                <a:gd name="T13" fmla="*/ 2147483647 h 222"/>
                <a:gd name="T14" fmla="*/ 0 w 150"/>
                <a:gd name="T15" fmla="*/ 0 h 222"/>
                <a:gd name="T16" fmla="*/ 2147483647 w 150"/>
                <a:gd name="T17" fmla="*/ 0 h 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0" h="222">
                  <a:moveTo>
                    <a:pt x="150" y="0"/>
                  </a:moveTo>
                  <a:lnTo>
                    <a:pt x="150" y="37"/>
                  </a:lnTo>
                  <a:lnTo>
                    <a:pt x="99" y="37"/>
                  </a:lnTo>
                  <a:lnTo>
                    <a:pt x="99" y="222"/>
                  </a:lnTo>
                  <a:lnTo>
                    <a:pt x="52" y="222"/>
                  </a:lnTo>
                  <a:lnTo>
                    <a:pt x="52" y="37"/>
                  </a:lnTo>
                  <a:lnTo>
                    <a:pt x="0" y="37"/>
                  </a:lnTo>
                  <a:lnTo>
                    <a:pt x="0" y="0"/>
                  </a:lnTo>
                  <a:lnTo>
                    <a:pt x="1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2" name="Freeform 44"/>
            <p:cNvSpPr>
              <a:spLocks noEditPoints="1"/>
            </p:cNvSpPr>
            <p:nvPr/>
          </p:nvSpPr>
          <p:spPr bwMode="gray">
            <a:xfrm>
              <a:off x="7443788" y="1957388"/>
              <a:ext cx="196850" cy="258763"/>
            </a:xfrm>
            <a:custGeom>
              <a:avLst/>
              <a:gdLst>
                <a:gd name="T0" fmla="*/ 0 w 24"/>
                <a:gd name="T1" fmla="*/ 2147483647 h 31"/>
                <a:gd name="T2" fmla="*/ 2147483647 w 24"/>
                <a:gd name="T3" fmla="*/ 0 h 31"/>
                <a:gd name="T4" fmla="*/ 2147483647 w 24"/>
                <a:gd name="T5" fmla="*/ 2147483647 h 31"/>
                <a:gd name="T6" fmla="*/ 2147483647 w 24"/>
                <a:gd name="T7" fmla="*/ 2147483647 h 31"/>
                <a:gd name="T8" fmla="*/ 0 w 24"/>
                <a:gd name="T9" fmla="*/ 2147483647 h 31"/>
                <a:gd name="T10" fmla="*/ 2147483647 w 24"/>
                <a:gd name="T11" fmla="*/ 2147483647 h 31"/>
                <a:gd name="T12" fmla="*/ 2147483647 w 24"/>
                <a:gd name="T13" fmla="*/ 2147483647 h 31"/>
                <a:gd name="T14" fmla="*/ 2147483647 w 24"/>
                <a:gd name="T15" fmla="*/ 2147483647 h 31"/>
                <a:gd name="T16" fmla="*/ 2147483647 w 24"/>
                <a:gd name="T17" fmla="*/ 2147483647 h 31"/>
                <a:gd name="T18" fmla="*/ 2147483647 w 24"/>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1">
                  <a:moveTo>
                    <a:pt x="0" y="15"/>
                  </a:moveTo>
                  <a:cubicBezTo>
                    <a:pt x="0" y="7"/>
                    <a:pt x="1" y="0"/>
                    <a:pt x="12" y="0"/>
                  </a:cubicBezTo>
                  <a:cubicBezTo>
                    <a:pt x="23" y="0"/>
                    <a:pt x="24" y="7"/>
                    <a:pt x="24" y="15"/>
                  </a:cubicBezTo>
                  <a:cubicBezTo>
                    <a:pt x="24" y="24"/>
                    <a:pt x="23" y="31"/>
                    <a:pt x="12" y="31"/>
                  </a:cubicBezTo>
                  <a:cubicBezTo>
                    <a:pt x="1" y="31"/>
                    <a:pt x="0" y="24"/>
                    <a:pt x="0" y="15"/>
                  </a:cubicBezTo>
                  <a:close/>
                  <a:moveTo>
                    <a:pt x="16" y="15"/>
                  </a:moveTo>
                  <a:cubicBezTo>
                    <a:pt x="16" y="8"/>
                    <a:pt x="16" y="5"/>
                    <a:pt x="12" y="5"/>
                  </a:cubicBezTo>
                  <a:cubicBezTo>
                    <a:pt x="9" y="5"/>
                    <a:pt x="8" y="8"/>
                    <a:pt x="8" y="15"/>
                  </a:cubicBezTo>
                  <a:cubicBezTo>
                    <a:pt x="8" y="24"/>
                    <a:pt x="9" y="26"/>
                    <a:pt x="12" y="26"/>
                  </a:cubicBezTo>
                  <a:cubicBezTo>
                    <a:pt x="15"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3" name="Freeform 45"/>
            <p:cNvSpPr>
              <a:spLocks noEditPoints="1"/>
            </p:cNvSpPr>
            <p:nvPr/>
          </p:nvSpPr>
          <p:spPr bwMode="gray">
            <a:xfrm>
              <a:off x="7681913" y="1957388"/>
              <a:ext cx="198438" cy="350838"/>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0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2147483647 w 24"/>
                <a:gd name="T43" fmla="*/ 214748364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42">
                  <a:moveTo>
                    <a:pt x="24" y="1"/>
                  </a:moveTo>
                  <a:cubicBezTo>
                    <a:pt x="24" y="32"/>
                    <a:pt x="24" y="32"/>
                    <a:pt x="24" y="32"/>
                  </a:cubicBezTo>
                  <a:cubicBezTo>
                    <a:pt x="24" y="34"/>
                    <a:pt x="24" y="42"/>
                    <a:pt x="13" y="42"/>
                  </a:cubicBezTo>
                  <a:cubicBezTo>
                    <a:pt x="7" y="42"/>
                    <a:pt x="1" y="40"/>
                    <a:pt x="1" y="33"/>
                  </a:cubicBezTo>
                  <a:cubicBezTo>
                    <a:pt x="9" y="33"/>
                    <a:pt x="9" y="33"/>
                    <a:pt x="9" y="33"/>
                  </a:cubicBezTo>
                  <a:cubicBezTo>
                    <a:pt x="9" y="34"/>
                    <a:pt x="9" y="35"/>
                    <a:pt x="10" y="36"/>
                  </a:cubicBezTo>
                  <a:cubicBezTo>
                    <a:pt x="10" y="37"/>
                    <a:pt x="11" y="37"/>
                    <a:pt x="13" y="37"/>
                  </a:cubicBezTo>
                  <a:cubicBezTo>
                    <a:pt x="15" y="37"/>
                    <a:pt x="16" y="35"/>
                    <a:pt x="16" y="32"/>
                  </a:cubicBezTo>
                  <a:cubicBezTo>
                    <a:pt x="16" y="27"/>
                    <a:pt x="16" y="27"/>
                    <a:pt x="16" y="27"/>
                  </a:cubicBezTo>
                  <a:cubicBezTo>
                    <a:pt x="16" y="27"/>
                    <a:pt x="16" y="27"/>
                    <a:pt x="16" y="27"/>
                  </a:cubicBezTo>
                  <a:cubicBezTo>
                    <a:pt x="14" y="29"/>
                    <a:pt x="12" y="30"/>
                    <a:pt x="9" y="30"/>
                  </a:cubicBezTo>
                  <a:cubicBezTo>
                    <a:pt x="0" y="30"/>
                    <a:pt x="1" y="22"/>
                    <a:pt x="1" y="15"/>
                  </a:cubicBezTo>
                  <a:cubicBezTo>
                    <a:pt x="1" y="8"/>
                    <a:pt x="1" y="0"/>
                    <a:pt x="9" y="0"/>
                  </a:cubicBezTo>
                  <a:cubicBezTo>
                    <a:pt x="12" y="0"/>
                    <a:pt x="15" y="1"/>
                    <a:pt x="16" y="4"/>
                  </a:cubicBezTo>
                  <a:cubicBezTo>
                    <a:pt x="16" y="4"/>
                    <a:pt x="16" y="4"/>
                    <a:pt x="16" y="4"/>
                  </a:cubicBezTo>
                  <a:cubicBezTo>
                    <a:pt x="16" y="1"/>
                    <a:pt x="16" y="1"/>
                    <a:pt x="16" y="1"/>
                  </a:cubicBezTo>
                  <a:lnTo>
                    <a:pt x="24" y="1"/>
                  </a:lnTo>
                  <a:close/>
                  <a:moveTo>
                    <a:pt x="12" y="25"/>
                  </a:moveTo>
                  <a:cubicBezTo>
                    <a:pt x="15" y="25"/>
                    <a:pt x="16" y="22"/>
                    <a:pt x="16" y="15"/>
                  </a:cubicBezTo>
                  <a:cubicBezTo>
                    <a:pt x="16" y="9"/>
                    <a:pt x="15" y="5"/>
                    <a:pt x="12" y="5"/>
                  </a:cubicBezTo>
                  <a:cubicBezTo>
                    <a:pt x="9" y="5"/>
                    <a:pt x="9" y="7"/>
                    <a:pt x="9" y="16"/>
                  </a:cubicBezTo>
                  <a:cubicBezTo>
                    <a:pt x="9" y="19"/>
                    <a:pt x="8" y="25"/>
                    <a:pt x="12"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4" name="Freeform 46"/>
            <p:cNvSpPr>
              <a:spLocks/>
            </p:cNvSpPr>
            <p:nvPr/>
          </p:nvSpPr>
          <p:spPr bwMode="gray">
            <a:xfrm>
              <a:off x="8142288" y="1889125"/>
              <a:ext cx="139700" cy="327025"/>
            </a:xfrm>
            <a:custGeom>
              <a:avLst/>
              <a:gdLst>
                <a:gd name="T0" fmla="*/ 0 w 17"/>
                <a:gd name="T1" fmla="*/ 2147483647 h 39"/>
                <a:gd name="T2" fmla="*/ 2147483647 w 17"/>
                <a:gd name="T3" fmla="*/ 2147483647 h 39"/>
                <a:gd name="T4" fmla="*/ 2147483647 w 17"/>
                <a:gd name="T5" fmla="*/ 2147483647 h 39"/>
                <a:gd name="T6" fmla="*/ 2147483647 w 17"/>
                <a:gd name="T7" fmla="*/ 0 h 39"/>
                <a:gd name="T8" fmla="*/ 2147483647 w 17"/>
                <a:gd name="T9" fmla="*/ 2147483647 h 39"/>
                <a:gd name="T10" fmla="*/ 2147483647 w 17"/>
                <a:gd name="T11" fmla="*/ 2147483647 h 39"/>
                <a:gd name="T12" fmla="*/ 2147483647 w 17"/>
                <a:gd name="T13" fmla="*/ 2147483647 h 39"/>
                <a:gd name="T14" fmla="*/ 2147483647 w 17"/>
                <a:gd name="T15" fmla="*/ 2147483647 h 39"/>
                <a:gd name="T16" fmla="*/ 2147483647 w 17"/>
                <a:gd name="T17" fmla="*/ 2147483647 h 39"/>
                <a:gd name="T18" fmla="*/ 2147483647 w 17"/>
                <a:gd name="T19" fmla="*/ 2147483647 h 39"/>
                <a:gd name="T20" fmla="*/ 2147483647 w 17"/>
                <a:gd name="T21" fmla="*/ 2147483647 h 39"/>
                <a:gd name="T22" fmla="*/ 2147483647 w 17"/>
                <a:gd name="T23" fmla="*/ 2147483647 h 39"/>
                <a:gd name="T24" fmla="*/ 2147483647 w 17"/>
                <a:gd name="T25" fmla="*/ 2147483647 h 39"/>
                <a:gd name="T26" fmla="*/ 2147483647 w 17"/>
                <a:gd name="T27" fmla="*/ 2147483647 h 39"/>
                <a:gd name="T28" fmla="*/ 2147483647 w 17"/>
                <a:gd name="T29" fmla="*/ 2147483647 h 39"/>
                <a:gd name="T30" fmla="*/ 0 w 17"/>
                <a:gd name="T31" fmla="*/ 2147483647 h 39"/>
                <a:gd name="T32" fmla="*/ 0 w 17"/>
                <a:gd name="T33" fmla="*/ 2147483647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 h="39">
                  <a:moveTo>
                    <a:pt x="0" y="9"/>
                  </a:moveTo>
                  <a:cubicBezTo>
                    <a:pt x="4" y="9"/>
                    <a:pt x="4" y="9"/>
                    <a:pt x="4" y="9"/>
                  </a:cubicBezTo>
                  <a:cubicBezTo>
                    <a:pt x="4" y="4"/>
                    <a:pt x="4" y="4"/>
                    <a:pt x="4" y="4"/>
                  </a:cubicBezTo>
                  <a:cubicBezTo>
                    <a:pt x="12" y="0"/>
                    <a:pt x="12" y="0"/>
                    <a:pt x="12" y="0"/>
                  </a:cubicBezTo>
                  <a:cubicBezTo>
                    <a:pt x="12" y="9"/>
                    <a:pt x="12" y="9"/>
                    <a:pt x="12" y="9"/>
                  </a:cubicBezTo>
                  <a:cubicBezTo>
                    <a:pt x="17" y="9"/>
                    <a:pt x="17" y="9"/>
                    <a:pt x="17" y="9"/>
                  </a:cubicBezTo>
                  <a:cubicBezTo>
                    <a:pt x="17" y="14"/>
                    <a:pt x="17" y="14"/>
                    <a:pt x="17" y="14"/>
                  </a:cubicBezTo>
                  <a:cubicBezTo>
                    <a:pt x="12" y="14"/>
                    <a:pt x="12" y="14"/>
                    <a:pt x="12" y="14"/>
                  </a:cubicBezTo>
                  <a:cubicBezTo>
                    <a:pt x="12" y="30"/>
                    <a:pt x="12" y="30"/>
                    <a:pt x="12" y="30"/>
                  </a:cubicBezTo>
                  <a:cubicBezTo>
                    <a:pt x="12" y="32"/>
                    <a:pt x="12" y="33"/>
                    <a:pt x="15" y="33"/>
                  </a:cubicBezTo>
                  <a:cubicBezTo>
                    <a:pt x="15" y="33"/>
                    <a:pt x="16" y="33"/>
                    <a:pt x="16" y="33"/>
                  </a:cubicBezTo>
                  <a:cubicBezTo>
                    <a:pt x="16" y="38"/>
                    <a:pt x="16" y="38"/>
                    <a:pt x="16" y="38"/>
                  </a:cubicBezTo>
                  <a:cubicBezTo>
                    <a:pt x="15" y="39"/>
                    <a:pt x="14" y="39"/>
                    <a:pt x="12" y="39"/>
                  </a:cubicBezTo>
                  <a:cubicBezTo>
                    <a:pt x="5" y="39"/>
                    <a:pt x="4" y="34"/>
                    <a:pt x="4" y="32"/>
                  </a:cubicBezTo>
                  <a:cubicBezTo>
                    <a:pt x="4" y="14"/>
                    <a:pt x="4" y="14"/>
                    <a:pt x="4" y="14"/>
                  </a:cubicBezTo>
                  <a:cubicBezTo>
                    <a:pt x="0" y="14"/>
                    <a:pt x="0" y="14"/>
                    <a:pt x="0" y="14"/>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5" name="Freeform 47"/>
            <p:cNvSpPr>
              <a:spLocks/>
            </p:cNvSpPr>
            <p:nvPr/>
          </p:nvSpPr>
          <p:spPr bwMode="gray">
            <a:xfrm>
              <a:off x="8323263" y="1855788"/>
              <a:ext cx="190500" cy="352425"/>
            </a:xfrm>
            <a:custGeom>
              <a:avLst/>
              <a:gdLst>
                <a:gd name="T0" fmla="*/ 2147483647 w 23"/>
                <a:gd name="T1" fmla="*/ 2147483647 h 42"/>
                <a:gd name="T2" fmla="*/ 2147483647 w 23"/>
                <a:gd name="T3" fmla="*/ 2147483647 h 42"/>
                <a:gd name="T4" fmla="*/ 2147483647 w 23"/>
                <a:gd name="T5" fmla="*/ 2147483647 h 42"/>
                <a:gd name="T6" fmla="*/ 2147483647 w 23"/>
                <a:gd name="T7" fmla="*/ 2147483647 h 42"/>
                <a:gd name="T8" fmla="*/ 2147483647 w 23"/>
                <a:gd name="T9" fmla="*/ 2147483647 h 42"/>
                <a:gd name="T10" fmla="*/ 0 w 23"/>
                <a:gd name="T11" fmla="*/ 2147483647 h 42"/>
                <a:gd name="T12" fmla="*/ 0 w 23"/>
                <a:gd name="T13" fmla="*/ 0 h 42"/>
                <a:gd name="T14" fmla="*/ 2147483647 w 23"/>
                <a:gd name="T15" fmla="*/ 0 h 42"/>
                <a:gd name="T16" fmla="*/ 2147483647 w 23"/>
                <a:gd name="T17" fmla="*/ 2147483647 h 42"/>
                <a:gd name="T18" fmla="*/ 2147483647 w 23"/>
                <a:gd name="T19" fmla="*/ 2147483647 h 42"/>
                <a:gd name="T20" fmla="*/ 2147483647 w 23"/>
                <a:gd name="T21" fmla="*/ 2147483647 h 42"/>
                <a:gd name="T22" fmla="*/ 2147483647 w 23"/>
                <a:gd name="T23" fmla="*/ 2147483647 h 42"/>
                <a:gd name="T24" fmla="*/ 2147483647 w 23"/>
                <a:gd name="T25" fmla="*/ 2147483647 h 42"/>
                <a:gd name="T26" fmla="*/ 2147483647 w 23"/>
                <a:gd name="T27" fmla="*/ 2147483647 h 42"/>
                <a:gd name="T28" fmla="*/ 2147483647 w 23"/>
                <a:gd name="T29" fmla="*/ 2147483647 h 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42">
                  <a:moveTo>
                    <a:pt x="14" y="42"/>
                  </a:moveTo>
                  <a:cubicBezTo>
                    <a:pt x="14" y="22"/>
                    <a:pt x="14" y="22"/>
                    <a:pt x="14" y="22"/>
                  </a:cubicBezTo>
                  <a:cubicBezTo>
                    <a:pt x="14" y="19"/>
                    <a:pt x="14" y="17"/>
                    <a:pt x="11" y="17"/>
                  </a:cubicBezTo>
                  <a:cubicBezTo>
                    <a:pt x="9" y="17"/>
                    <a:pt x="8" y="19"/>
                    <a:pt x="8" y="22"/>
                  </a:cubicBezTo>
                  <a:cubicBezTo>
                    <a:pt x="8" y="42"/>
                    <a:pt x="8" y="42"/>
                    <a:pt x="8" y="42"/>
                  </a:cubicBezTo>
                  <a:cubicBezTo>
                    <a:pt x="0" y="42"/>
                    <a:pt x="0" y="42"/>
                    <a:pt x="0" y="42"/>
                  </a:cubicBezTo>
                  <a:cubicBezTo>
                    <a:pt x="0" y="0"/>
                    <a:pt x="0" y="0"/>
                    <a:pt x="0" y="0"/>
                  </a:cubicBezTo>
                  <a:cubicBezTo>
                    <a:pt x="8" y="0"/>
                    <a:pt x="8" y="0"/>
                    <a:pt x="8" y="0"/>
                  </a:cubicBezTo>
                  <a:cubicBezTo>
                    <a:pt x="8" y="16"/>
                    <a:pt x="8" y="16"/>
                    <a:pt x="8" y="16"/>
                  </a:cubicBezTo>
                  <a:cubicBezTo>
                    <a:pt x="8" y="16"/>
                    <a:pt x="8" y="16"/>
                    <a:pt x="8" y="16"/>
                  </a:cubicBezTo>
                  <a:cubicBezTo>
                    <a:pt x="9" y="14"/>
                    <a:pt x="10" y="13"/>
                    <a:pt x="11" y="13"/>
                  </a:cubicBezTo>
                  <a:cubicBezTo>
                    <a:pt x="12" y="12"/>
                    <a:pt x="14" y="12"/>
                    <a:pt x="15" y="12"/>
                  </a:cubicBezTo>
                  <a:cubicBezTo>
                    <a:pt x="19" y="12"/>
                    <a:pt x="23" y="14"/>
                    <a:pt x="23" y="18"/>
                  </a:cubicBezTo>
                  <a:cubicBezTo>
                    <a:pt x="23" y="42"/>
                    <a:pt x="23" y="42"/>
                    <a:pt x="23" y="42"/>
                  </a:cubicBezTo>
                  <a:lnTo>
                    <a:pt x="14"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6" name="Freeform 48"/>
            <p:cNvSpPr>
              <a:spLocks/>
            </p:cNvSpPr>
            <p:nvPr/>
          </p:nvSpPr>
          <p:spPr bwMode="gray">
            <a:xfrm>
              <a:off x="8801101" y="1957388"/>
              <a:ext cx="123825" cy="250825"/>
            </a:xfrm>
            <a:custGeom>
              <a:avLst/>
              <a:gdLst>
                <a:gd name="T0" fmla="*/ 2147483647 w 15"/>
                <a:gd name="T1" fmla="*/ 2147483647 h 30"/>
                <a:gd name="T2" fmla="*/ 2147483647 w 15"/>
                <a:gd name="T3" fmla="*/ 2147483647 h 30"/>
                <a:gd name="T4" fmla="*/ 2147483647 w 15"/>
                <a:gd name="T5" fmla="*/ 2147483647 h 30"/>
                <a:gd name="T6" fmla="*/ 2147483647 w 15"/>
                <a:gd name="T7" fmla="*/ 0 h 30"/>
                <a:gd name="T8" fmla="*/ 2147483647 w 15"/>
                <a:gd name="T9" fmla="*/ 2147483647 h 30"/>
                <a:gd name="T10" fmla="*/ 2147483647 w 15"/>
                <a:gd name="T11" fmla="*/ 2147483647 h 30"/>
                <a:gd name="T12" fmla="*/ 2147483647 w 15"/>
                <a:gd name="T13" fmla="*/ 2147483647 h 30"/>
                <a:gd name="T14" fmla="*/ 0 w 15"/>
                <a:gd name="T15" fmla="*/ 2147483647 h 30"/>
                <a:gd name="T16" fmla="*/ 0 w 15"/>
                <a:gd name="T17" fmla="*/ 2147483647 h 30"/>
                <a:gd name="T18" fmla="*/ 2147483647 w 15"/>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30">
                  <a:moveTo>
                    <a:pt x="8" y="1"/>
                  </a:moveTo>
                  <a:cubicBezTo>
                    <a:pt x="8" y="4"/>
                    <a:pt x="8" y="4"/>
                    <a:pt x="8" y="4"/>
                  </a:cubicBezTo>
                  <a:cubicBezTo>
                    <a:pt x="8" y="4"/>
                    <a:pt x="8" y="4"/>
                    <a:pt x="8" y="4"/>
                  </a:cubicBezTo>
                  <a:cubicBezTo>
                    <a:pt x="9" y="1"/>
                    <a:pt x="12" y="0"/>
                    <a:pt x="15" y="0"/>
                  </a:cubicBezTo>
                  <a:cubicBezTo>
                    <a:pt x="15" y="7"/>
                    <a:pt x="15" y="7"/>
                    <a:pt x="15"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grpSp>
      <p:sp>
        <p:nvSpPr>
          <p:cNvPr id="47" name="Date Placeholder 1"/>
          <p:cNvSpPr>
            <a:spLocks noGrp="1"/>
          </p:cNvSpPr>
          <p:nvPr>
            <p:ph type="dt" sz="half" idx="10"/>
          </p:nvPr>
        </p:nvSpPr>
        <p:spPr>
          <a:xfrm>
            <a:off x="3422749" y="4917282"/>
            <a:ext cx="920593" cy="136922"/>
          </a:xfrm>
          <a:prstGeom prst="rect">
            <a:avLst/>
          </a:prstGeom>
        </p:spPr>
        <p:txBody>
          <a:bodyPr/>
          <a:lstStyle>
            <a:lvl1pPr>
              <a:defRPr/>
            </a:lvl1pPr>
          </a:lstStyle>
          <a:p>
            <a:fld id="{05BD4B50-0EF9-41E2-901D-1F02BC693F47}" type="datetime1">
              <a:rPr lang="en-US" altLang="en-US">
                <a:solidFill>
                  <a:srgbClr val="5F5F5F"/>
                </a:solidFill>
              </a:rPr>
              <a:pPr/>
              <a:t>11/11/25</a:t>
            </a:fld>
            <a:endParaRPr lang="en-US" altLang="en-US">
              <a:solidFill>
                <a:srgbClr val="5F5F5F"/>
              </a:solidFill>
            </a:endParaRPr>
          </a:p>
        </p:txBody>
      </p:sp>
      <p:sp>
        <p:nvSpPr>
          <p:cNvPr id="48" name="Footer Placeholder 2"/>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49" name="Slide Number Placeholder 3"/>
          <p:cNvSpPr>
            <a:spLocks noGrp="1"/>
          </p:cNvSpPr>
          <p:nvPr>
            <p:ph type="sldNum" sz="quarter" idx="12"/>
          </p:nvPr>
        </p:nvSpPr>
        <p:spPr>
          <a:xfrm>
            <a:off x="8459213" y="4917282"/>
            <a:ext cx="285824" cy="136922"/>
          </a:xfrm>
          <a:prstGeom prst="rect">
            <a:avLst/>
          </a:prstGeom>
        </p:spPr>
        <p:txBody>
          <a:bodyPr/>
          <a:lstStyle>
            <a:lvl1pPr>
              <a:defRPr/>
            </a:lvl1pPr>
          </a:lstStyle>
          <a:p>
            <a:fld id="{52A8FE7B-C85D-450A-89A1-3E2D8C58DE6D}"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4102538698"/>
      </p:ext>
    </p:extLst>
  </p:cSld>
  <p:clrMapOvr>
    <a:masterClrMapping/>
  </p:clrMapOvr>
  <p:transition spd="med">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blank" preserve="1">
  <p:cSld name="Oracle logo">
    <p:bg bwMode="ltGray">
      <p:bgRef idx="1001">
        <a:schemeClr val="bg1"/>
      </p:bgRef>
    </p:bg>
    <p:spTree>
      <p:nvGrpSpPr>
        <p:cNvPr id="1" name=""/>
        <p:cNvGrpSpPr/>
        <p:nvPr/>
      </p:nvGrpSpPr>
      <p:grpSpPr>
        <a:xfrm>
          <a:off x="0" y="0"/>
          <a:ext cx="0" cy="0"/>
          <a:chOff x="0" y="0"/>
          <a:chExt cx="0" cy="0"/>
        </a:xfrm>
      </p:grpSpPr>
      <p:pic>
        <p:nvPicPr>
          <p:cNvPr id="2"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hidden">
          <a:xfrm>
            <a:off x="103613" y="97632"/>
            <a:ext cx="8936777"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bwMode="gray">
          <a:xfrm>
            <a:off x="0" y="1"/>
            <a:ext cx="145294" cy="513873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sp>
        <p:nvSpPr>
          <p:cNvPr id="4" name="Rectangle 3"/>
          <p:cNvSpPr/>
          <p:nvPr/>
        </p:nvSpPr>
        <p:spPr bwMode="gray">
          <a:xfrm>
            <a:off x="8998706" y="4762"/>
            <a:ext cx="145294" cy="513873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sp>
        <p:nvSpPr>
          <p:cNvPr id="5" name="Rectangle 4"/>
          <p:cNvSpPr/>
          <p:nvPr/>
        </p:nvSpPr>
        <p:spPr bwMode="gray">
          <a:xfrm>
            <a:off x="0" y="4800600"/>
            <a:ext cx="9144000" cy="3429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sp>
        <p:nvSpPr>
          <p:cNvPr id="6" name="Rectangle 5"/>
          <p:cNvSpPr/>
          <p:nvPr/>
        </p:nvSpPr>
        <p:spPr bwMode="gray">
          <a:xfrm>
            <a:off x="0" y="0"/>
            <a:ext cx="9144000" cy="14406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6" tIns="34289" rIns="68576" bIns="34289" anchor="ctr"/>
          <a:lstStyle/>
          <a:p>
            <a:pPr algn="ctr" fontAlgn="auto">
              <a:spcBef>
                <a:spcPts val="0"/>
              </a:spcBef>
              <a:spcAft>
                <a:spcPts val="0"/>
              </a:spcAft>
              <a:defRPr/>
            </a:pPr>
            <a:endParaRPr dirty="0">
              <a:solidFill>
                <a:srgbClr val="FFFFFF"/>
              </a:solidFill>
            </a:endParaRPr>
          </a:p>
        </p:txBody>
      </p:sp>
      <p:pic>
        <p:nvPicPr>
          <p:cNvPr id="7" name="Picture 2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black">
          <a:xfrm>
            <a:off x="2867772" y="2132410"/>
            <a:ext cx="3408456" cy="42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722370"/>
      </p:ext>
    </p:extLst>
  </p:cSld>
  <p:clrMapOvr>
    <a:masterClrMapping/>
  </p:clrMapOvr>
  <p:transition spd="med">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98469" y="1143001"/>
            <a:ext cx="8347065" cy="3314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398AE1AC-745B-4003-80DF-4F7DA4D14B25}"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1"/>
          </p:nvPr>
        </p:nvSpPr>
        <p:spPr>
          <a:xfrm>
            <a:off x="6584682" y="4917282"/>
            <a:ext cx="1874532" cy="136922"/>
          </a:xfrm>
          <a:prstGeom prst="rect">
            <a:avLst/>
          </a:prstGeom>
        </p:spPr>
        <p:txBody>
          <a:bodyPr rtlCol="0"/>
          <a:lstStyle>
            <a:lvl1pPr fontAlgn="auto">
              <a:spcBef>
                <a:spcPts val="0"/>
              </a:spcBef>
              <a:spcAft>
                <a:spcPts val="0"/>
              </a:spcAft>
              <a:defRPr>
                <a:solidFill>
                  <a:schemeClr val="tx1">
                    <a:lumMod val="60000"/>
                    <a:lumOff val="40000"/>
                  </a:schemeClr>
                </a:solidFill>
                <a:latin typeface="+mn-lt"/>
                <a:ea typeface="+mn-ea"/>
                <a:cs typeface="+mn-cs"/>
              </a:defRPr>
            </a:lvl1pPr>
          </a:lstStyle>
          <a:p>
            <a:pPr>
              <a:defRPr/>
            </a:pPr>
            <a:endParaRPr lang="en-US">
              <a:solidFill>
                <a:srgbClr val="5F5F5F">
                  <a:lumMod val="60000"/>
                  <a:lumOff val="40000"/>
                </a:srgbClr>
              </a:solidFill>
            </a:endParaRPr>
          </a:p>
        </p:txBody>
      </p:sp>
      <p:sp>
        <p:nvSpPr>
          <p:cNvPr id="6"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8E2DFA0D-C8DB-4091-B625-2D775EAE8957}"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4196159916"/>
      </p:ext>
    </p:extLst>
  </p:cSld>
  <p:clrMapOvr>
    <a:masterClrMapping/>
  </p:clrMapOvr>
  <p:transition spd="med">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16069" y="400050"/>
            <a:ext cx="1028968" cy="4057650"/>
          </a:xfrm>
        </p:spPr>
        <p:txBody>
          <a:bodyPr vert="eaVert"/>
          <a:lstStyle>
            <a:lvl1pPr>
              <a:defRPr/>
            </a:lvl1pPr>
          </a:lstStyle>
          <a:p>
            <a:r>
              <a:rPr lang="en-US"/>
              <a:t>Click to edit Master title style</a:t>
            </a:r>
            <a:endParaRPr/>
          </a:p>
        </p:txBody>
      </p:sp>
      <p:sp>
        <p:nvSpPr>
          <p:cNvPr id="3" name="Vertical Text Placeholder 2"/>
          <p:cNvSpPr>
            <a:spLocks noGrp="1"/>
          </p:cNvSpPr>
          <p:nvPr>
            <p:ph type="body" orient="vert" idx="1"/>
          </p:nvPr>
        </p:nvSpPr>
        <p:spPr>
          <a:xfrm>
            <a:off x="398964" y="400050"/>
            <a:ext cx="7145610" cy="4057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a:xfrm>
            <a:off x="3422749" y="4917282"/>
            <a:ext cx="920593" cy="136922"/>
          </a:xfrm>
          <a:prstGeom prst="rect">
            <a:avLst/>
          </a:prstGeom>
        </p:spPr>
        <p:txBody>
          <a:bodyPr/>
          <a:lstStyle>
            <a:lvl1pPr>
              <a:defRPr/>
            </a:lvl1pPr>
          </a:lstStyle>
          <a:p>
            <a:fld id="{8AB12F39-5C5A-48F4-A1AB-57C366D640E9}"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1"/>
          </p:nvPr>
        </p:nvSpPr>
        <p:spPr>
          <a:xfrm>
            <a:off x="6584682"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29087D7A-CB2F-479D-8C37-9A708F0D6EC6}"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992310842"/>
      </p:ext>
    </p:extLst>
  </p:cSld>
  <p:clrMapOvr>
    <a:masterClrMapping/>
  </p:clrMapOvr>
  <p:transition spd="med">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itle Subtit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08038" y="1164166"/>
            <a:ext cx="7910512" cy="3297237"/>
          </a:xfrm>
        </p:spPr>
        <p:txBody>
          <a:bodyPr/>
          <a:lstStyle>
            <a:lvl1pPr>
              <a:defRPr sz="2400"/>
            </a:lvl1pPr>
            <a:lvl2pPr>
              <a:defRPr sz="2000"/>
            </a:lvl2pPr>
            <a:lvl3pPr>
              <a:defRPr sz="1800"/>
            </a:lvl3pPr>
            <a:lvl4pPr>
              <a:defRPr sz="1800"/>
            </a:lvl4pPr>
            <a:lvl5pPr>
              <a:defRPr sz="1800"/>
            </a:lvl5pPr>
            <a:lvl6pPr>
              <a:defRPr sz="1100"/>
            </a:lvl6pPr>
            <a:lvl7pPr>
              <a:defRPr sz="1100"/>
            </a:lvl7pPr>
            <a:lvl8pPr>
              <a:defRPr sz="1100"/>
            </a:lvl8pPr>
            <a:lvl9pPr>
              <a:defRPr sz="1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808040" y="658579"/>
            <a:ext cx="8139112" cy="318691"/>
          </a:xfrm>
        </p:spPr>
        <p:txBody>
          <a:bodyPr/>
          <a:lstStyle>
            <a:lvl1pPr marL="0" indent="0">
              <a:buNone/>
              <a:defRPr sz="2000">
                <a:solidFill>
                  <a:schemeClr val="accent2"/>
                </a:solidFill>
              </a:defRPr>
            </a:lvl1pPr>
            <a:lvl2pPr>
              <a:defRPr sz="15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GB"/>
              <a:t>Click to edit Master text styles</a:t>
            </a:r>
          </a:p>
        </p:txBody>
      </p:sp>
      <p:sp>
        <p:nvSpPr>
          <p:cNvPr id="5" name="Footer Placeholder 4"/>
          <p:cNvSpPr>
            <a:spLocks noGrp="1"/>
          </p:cNvSpPr>
          <p:nvPr>
            <p:ph type="ftr" sz="quarter" idx="10"/>
          </p:nvPr>
        </p:nvSpPr>
        <p:spPr>
          <a:xfrm>
            <a:off x="6038041" y="4792266"/>
            <a:ext cx="2895164" cy="273844"/>
          </a:xfrm>
          <a:prstGeom prst="rect">
            <a:avLst/>
          </a:prstGeom>
        </p:spPr>
        <p:txBody>
          <a:bodyPr lIns="91403" tIns="45701" rIns="91403" bIns="45701"/>
          <a:lstStyle>
            <a:lvl1pPr>
              <a:defRPr dirty="0">
                <a:solidFill>
                  <a:srgbClr val="000000"/>
                </a:solidFill>
                <a:latin typeface="Calibri" charset="0"/>
                <a:ea typeface="ＭＳ Ｐゴシック" charset="0"/>
                <a:cs typeface="Arial" charset="0"/>
              </a:defRPr>
            </a:lvl1pPr>
          </a:lstStyle>
          <a:p>
            <a:pPr>
              <a:defRPr/>
            </a:pPr>
            <a:endParaRPr lang="en-US"/>
          </a:p>
        </p:txBody>
      </p:sp>
    </p:spTree>
    <p:extLst>
      <p:ext uri="{BB962C8B-B14F-4D97-AF65-F5344CB8AC3E}">
        <p14:creationId xmlns:p14="http://schemas.microsoft.com/office/powerpoint/2010/main" val="55251470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New Template_Title 1">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2"/>
            <a:ext cx="9144000" cy="5143499"/>
          </a:xfrm>
          <a:prstGeom prst="rect">
            <a:avLst/>
          </a:prstGeom>
          <a:gradFill flip="none" rotWithShape="1">
            <a:gsLst>
              <a:gs pos="20000">
                <a:srgbClr val="AA0000"/>
              </a:gs>
              <a:gs pos="90000">
                <a:srgbClr val="FF1414"/>
              </a:gs>
            </a:gsLst>
            <a:lin ang="16200000" scaled="0"/>
            <a:tileRect/>
          </a:gradFill>
          <a:ln>
            <a:noFill/>
          </a:ln>
          <a:effectLst>
            <a:outerShdw blurRad="152400" dist="63500"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7" tIns="45714" rIns="91427" bIns="45714" rtlCol="0" anchor="ctr"/>
          <a:lstStyle/>
          <a:p>
            <a:pPr algn="ctr"/>
            <a:endParaRPr lang="en-US" dirty="0">
              <a:solidFill>
                <a:srgbClr val="FFFFFF"/>
              </a:solidFill>
            </a:endParaRPr>
          </a:p>
        </p:txBody>
      </p:sp>
      <p:pic>
        <p:nvPicPr>
          <p:cNvPr id="8" name="Picture 7" descr="O_signature_wht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432" y="253997"/>
            <a:ext cx="2148840" cy="662559"/>
          </a:xfrm>
          <a:prstGeom prst="rect">
            <a:avLst/>
          </a:prstGeom>
        </p:spPr>
      </p:pic>
      <p:sp>
        <p:nvSpPr>
          <p:cNvPr id="17" name="Title 1"/>
          <p:cNvSpPr>
            <a:spLocks noGrp="1"/>
          </p:cNvSpPr>
          <p:nvPr>
            <p:ph type="title" hasCustomPrompt="1"/>
          </p:nvPr>
        </p:nvSpPr>
        <p:spPr>
          <a:xfrm>
            <a:off x="451487" y="1583267"/>
            <a:ext cx="5026449" cy="1230657"/>
          </a:xfrm>
        </p:spPr>
        <p:txBody>
          <a:bodyPr anchor="b" anchorCtr="0"/>
          <a:lstStyle>
            <a:lvl1pPr>
              <a:defRPr sz="2800">
                <a:solidFill>
                  <a:schemeClr val="bg1"/>
                </a:solidFill>
              </a:defRPr>
            </a:lvl1pPr>
          </a:lstStyle>
          <a:p>
            <a:r>
              <a:rPr lang="en-US" dirty="0"/>
              <a:t>Click to edit title</a:t>
            </a:r>
          </a:p>
        </p:txBody>
      </p:sp>
      <p:sp>
        <p:nvSpPr>
          <p:cNvPr id="5" name="Text Placeholder 4"/>
          <p:cNvSpPr>
            <a:spLocks noGrp="1"/>
          </p:cNvSpPr>
          <p:nvPr>
            <p:ph type="body" sz="quarter" idx="13"/>
          </p:nvPr>
        </p:nvSpPr>
        <p:spPr>
          <a:xfrm>
            <a:off x="450850" y="2914276"/>
            <a:ext cx="5027083" cy="1048124"/>
          </a:xfrm>
        </p:spPr>
        <p:txBody>
          <a:bodyPr lIns="0" tIns="0"/>
          <a:lstStyle>
            <a:lvl1pPr marL="0" indent="0">
              <a:spcAft>
                <a:spcPts val="0"/>
              </a:spcAft>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3734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build="p">
        <p:tmplLst>
          <p:tmpl lvl="1">
            <p:tnLst>
              <p:par>
                <p:cTn presetID="10" presetClass="entr" presetSubtype="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p:nvPr>
        </p:nvSpPr>
        <p:spPr>
          <a:xfrm>
            <a:off x="808039" y="201077"/>
            <a:ext cx="6569038" cy="446088"/>
          </a:xfrm>
        </p:spPr>
        <p:txBody>
          <a:bodyPr/>
          <a:lstStyle/>
          <a:p>
            <a:r>
              <a:rPr lang="en-US" dirty="0"/>
              <a:t>Click to edit Master title style</a:t>
            </a:r>
          </a:p>
        </p:txBody>
      </p:sp>
      <p:sp>
        <p:nvSpPr>
          <p:cNvPr id="3" name="Content Placeholder 2"/>
          <p:cNvSpPr>
            <a:spLocks noGrp="1"/>
          </p:cNvSpPr>
          <p:nvPr>
            <p:ph idx="1"/>
          </p:nvPr>
        </p:nvSpPr>
        <p:spPr>
          <a:xfrm>
            <a:off x="808038" y="1164166"/>
            <a:ext cx="8140700" cy="3325358"/>
          </a:xfrm>
        </p:spPr>
        <p:txBody>
          <a:bodyPr/>
          <a:lstStyle>
            <a:lvl1pPr>
              <a:defRPr>
                <a:solidFill>
                  <a:schemeClr val="tx1"/>
                </a:solidFill>
              </a:defRPr>
            </a:lvl1pPr>
            <a:lvl2pPr>
              <a:defRPr sz="2000">
                <a:solidFill>
                  <a:schemeClr val="tx1"/>
                </a:solidFill>
              </a:defRPr>
            </a:lvl2pPr>
            <a:lvl3pPr>
              <a:buClr>
                <a:schemeClr val="tx2"/>
              </a:buCl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6037594" y="4791849"/>
            <a:ext cx="2895600" cy="274637"/>
          </a:xfrm>
          <a:prstGeom prst="rect">
            <a:avLst/>
          </a:prstGeom>
        </p:spPr>
        <p:txBody>
          <a:bodyPr lIns="91424" tIns="45712" rIns="91424" bIns="45712"/>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225568903"/>
      </p:ext>
    </p:extLst>
  </p:cSld>
  <p:clrMapOvr>
    <a:masterClrMapping/>
  </p:clrMapOvr>
  <p:transition spd="med">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icture + Titl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0" y="1"/>
            <a:ext cx="9144000" cy="3817937"/>
          </a:xfrm>
        </p:spPr>
        <p:txBody>
          <a:bodyPr/>
          <a:lstStyle/>
          <a:p>
            <a:endParaRPr lang="en-US"/>
          </a:p>
        </p:txBody>
      </p:sp>
      <p:sp>
        <p:nvSpPr>
          <p:cNvPr id="5" name="Rectangle 4"/>
          <p:cNvSpPr/>
          <p:nvPr userDrawn="1"/>
        </p:nvSpPr>
        <p:spPr>
          <a:xfrm>
            <a:off x="0" y="3817940"/>
            <a:ext cx="9144000" cy="8007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endParaRPr lang="en-US" sz="1600" dirty="0" err="1">
              <a:solidFill>
                <a:srgbClr val="000000"/>
              </a:solidFill>
              <a:latin typeface="Arial" pitchFamily="34" charset="0"/>
              <a:cs typeface="Arial" pitchFamily="34" charset="0"/>
            </a:endParaRPr>
          </a:p>
        </p:txBody>
      </p:sp>
      <p:sp>
        <p:nvSpPr>
          <p:cNvPr id="2" name="Title 1"/>
          <p:cNvSpPr>
            <a:spLocks noGrp="1"/>
          </p:cNvSpPr>
          <p:nvPr>
            <p:ph type="title"/>
          </p:nvPr>
        </p:nvSpPr>
        <p:spPr>
          <a:xfrm>
            <a:off x="572869" y="3997275"/>
            <a:ext cx="6569038" cy="446088"/>
          </a:xfrm>
        </p:spPr>
        <p:txBody>
          <a:bodyPr/>
          <a:lstStyle/>
          <a:p>
            <a:r>
              <a:rPr lang="en-US" dirty="0"/>
              <a:t>Click to edit Master title style</a:t>
            </a:r>
          </a:p>
        </p:txBody>
      </p:sp>
      <p:sp>
        <p:nvSpPr>
          <p:cNvPr id="4" name="Footer Placeholder 4"/>
          <p:cNvSpPr>
            <a:spLocks noGrp="1"/>
          </p:cNvSpPr>
          <p:nvPr>
            <p:ph type="ftr" sz="quarter" idx="10"/>
          </p:nvPr>
        </p:nvSpPr>
        <p:spPr>
          <a:xfrm>
            <a:off x="6037594" y="4791849"/>
            <a:ext cx="2895600" cy="274637"/>
          </a:xfrm>
          <a:prstGeom prst="rect">
            <a:avLst/>
          </a:prstGeom>
        </p:spPr>
        <p:txBody>
          <a:bodyPr lIns="91424" tIns="45712" rIns="91424" bIns="45712"/>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779272896"/>
      </p:ext>
    </p:extLst>
  </p:cSld>
  <p:clrMapOvr>
    <a:masterClrMapping/>
  </p:clrMapOvr>
  <p:transition spd="med">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4" name="Footer Placeholder 4"/>
          <p:cNvSpPr>
            <a:spLocks noGrp="1"/>
          </p:cNvSpPr>
          <p:nvPr>
            <p:ph type="ftr" sz="quarter" idx="10"/>
          </p:nvPr>
        </p:nvSpPr>
        <p:spPr>
          <a:xfrm>
            <a:off x="6037594" y="4791849"/>
            <a:ext cx="2895600" cy="274637"/>
          </a:xfrm>
          <a:prstGeom prst="rect">
            <a:avLst/>
          </a:prstGeom>
        </p:spPr>
        <p:txBody>
          <a:bodyPr lIns="91424" tIns="45712" rIns="91424" bIns="45712"/>
          <a:lstStyle>
            <a:lvl1pPr>
              <a:defRPr/>
            </a:lvl1pPr>
          </a:lstStyle>
          <a:p>
            <a:pPr>
              <a:defRPr/>
            </a:pPr>
            <a:endParaRPr lang="en-US" dirty="0">
              <a:solidFill>
                <a:srgbClr val="000000"/>
              </a:solidFill>
            </a:endParaRPr>
          </a:p>
        </p:txBody>
      </p:sp>
      <p:sp>
        <p:nvSpPr>
          <p:cNvPr id="6" name="Picture Placeholder 5"/>
          <p:cNvSpPr>
            <a:spLocks noGrp="1"/>
          </p:cNvSpPr>
          <p:nvPr>
            <p:ph type="pic" sz="quarter" idx="11"/>
          </p:nvPr>
        </p:nvSpPr>
        <p:spPr>
          <a:xfrm>
            <a:off x="0" y="1"/>
            <a:ext cx="9144000" cy="4620042"/>
          </a:xfrm>
        </p:spPr>
        <p:txBody>
          <a:bodyPr/>
          <a:lstStyle/>
          <a:p>
            <a:endParaRPr lang="en-US"/>
          </a:p>
        </p:txBody>
      </p:sp>
    </p:spTree>
    <p:extLst>
      <p:ext uri="{BB962C8B-B14F-4D97-AF65-F5344CB8AC3E}">
        <p14:creationId xmlns:p14="http://schemas.microsoft.com/office/powerpoint/2010/main" val="3669694962"/>
      </p:ext>
    </p:extLst>
  </p:cSld>
  <p:clrMapOvr>
    <a:masterClrMapping/>
  </p:clrMapOvr>
  <p:transition spd="med">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grpSp>
        <p:nvGrpSpPr>
          <p:cNvPr id="3" name="Group 2"/>
          <p:cNvGrpSpPr/>
          <p:nvPr userDrawn="1"/>
        </p:nvGrpSpPr>
        <p:grpSpPr>
          <a:xfrm>
            <a:off x="-1587" y="0"/>
            <a:ext cx="9145588" cy="3625850"/>
            <a:chOff x="-1587" y="0"/>
            <a:chExt cx="9145587" cy="3625850"/>
          </a:xfrm>
          <a:solidFill>
            <a:schemeClr val="tx1">
              <a:lumMod val="65000"/>
              <a:lumOff val="35000"/>
            </a:schemeClr>
          </a:solidFill>
        </p:grpSpPr>
        <p:pic>
          <p:nvPicPr>
            <p:cNvPr id="7"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1041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24" descr="Small Red Square"/>
            <p:cNvPicPr>
              <a:picLocks noChangeAspect="1" noChangeArrowheads="1"/>
            </p:cNvPicPr>
            <p:nvPr userDrawn="1"/>
          </p:nvPicPr>
          <p:blipFill>
            <a:blip r:embed="rId3" cstate="screen">
              <a:alphaModFix amt="0"/>
              <a:extLst>
                <a:ext uri="{28A0092B-C50C-407E-A947-70E740481C1C}">
                  <a14:useLocalDpi xmlns:a14="http://schemas.microsoft.com/office/drawing/2010/main"/>
                </a:ext>
              </a:extLst>
            </a:blip>
            <a:srcRect/>
            <a:stretch>
              <a:fillRect/>
            </a:stretch>
          </p:blipFill>
          <p:spPr bwMode="auto">
            <a:xfrm>
              <a:off x="-1587" y="1041400"/>
              <a:ext cx="9144000" cy="258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userDrawn="1">
            <p:ph type="title" hasCustomPrompt="1"/>
          </p:nvPr>
        </p:nvSpPr>
        <p:spPr>
          <a:xfrm>
            <a:off x="1" y="1821930"/>
            <a:ext cx="9142412" cy="900649"/>
          </a:xfrm>
          <a:noFill/>
          <a:ln>
            <a:noFill/>
          </a:ln>
        </p:spPr>
        <p:txBody>
          <a:bodyPr/>
          <a:lstStyle>
            <a:lvl1pPr algn="ctr">
              <a:defRPr sz="6000" b="0">
                <a:solidFill>
                  <a:schemeClr val="bg1"/>
                </a:solidFill>
              </a:defRPr>
            </a:lvl1pPr>
          </a:lstStyle>
          <a:p>
            <a:r>
              <a:rPr lang="en-US" dirty="0"/>
              <a:t>Q&amp;A</a:t>
            </a:r>
          </a:p>
        </p:txBody>
      </p:sp>
      <p:sp>
        <p:nvSpPr>
          <p:cNvPr id="4" name="Footer Placeholder 4"/>
          <p:cNvSpPr>
            <a:spLocks noGrp="1"/>
          </p:cNvSpPr>
          <p:nvPr userDrawn="1">
            <p:ph type="ftr" sz="quarter" idx="10"/>
          </p:nvPr>
        </p:nvSpPr>
        <p:spPr>
          <a:xfrm>
            <a:off x="6037594" y="4791849"/>
            <a:ext cx="2895600" cy="274637"/>
          </a:xfrm>
          <a:prstGeom prst="rect">
            <a:avLst/>
          </a:prstGeom>
        </p:spPr>
        <p:txBody>
          <a:bodyPr lIns="91424" tIns="45712" rIns="91424" bIns="45712"/>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4024004091"/>
      </p:ext>
    </p:extLst>
  </p:cSld>
  <p:clrMapOvr>
    <a:masterClrMapping/>
  </p:clrMapOvr>
  <p:transition spd="med">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Opening/Closing slide">
    <p:spTree>
      <p:nvGrpSpPr>
        <p:cNvPr id="1" name=""/>
        <p:cNvGrpSpPr/>
        <p:nvPr/>
      </p:nvGrpSpPr>
      <p:grpSpPr>
        <a:xfrm>
          <a:off x="0" y="0"/>
          <a:ext cx="0" cy="0"/>
          <a:chOff x="0" y="0"/>
          <a:chExt cx="0" cy="0"/>
        </a:xfrm>
      </p:grpSpPr>
      <p:grpSp>
        <p:nvGrpSpPr>
          <p:cNvPr id="2" name="Group 10"/>
          <p:cNvGrpSpPr>
            <a:grpSpLocks/>
          </p:cNvGrpSpPr>
          <p:nvPr userDrawn="1"/>
        </p:nvGrpSpPr>
        <p:grpSpPr bwMode="auto">
          <a:xfrm>
            <a:off x="0" y="0"/>
            <a:ext cx="9144000" cy="5143500"/>
            <a:chOff x="0" y="0"/>
            <a:chExt cx="9144000" cy="5143500"/>
          </a:xfrm>
        </p:grpSpPr>
        <p:pic>
          <p:nvPicPr>
            <p:cNvPr id="3" name="Picture 1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28180" y="2094112"/>
              <a:ext cx="5998766" cy="750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69268394"/>
      </p:ext>
    </p:extLst>
  </p:cSld>
  <p:clrMapOvr>
    <a:masterClrMapping/>
  </p:clrMapOvr>
  <p:transition spd="med">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9"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08037" y="201080"/>
            <a:ext cx="7950201" cy="473075"/>
          </a:xfrm>
        </p:spPr>
        <p:txBody>
          <a:bodyPr wrap="square"/>
          <a:lstStyle/>
          <a:p>
            <a:r>
              <a:rPr lang="en-US" dirty="0"/>
              <a:t>Click to edit Master title style</a:t>
            </a:r>
          </a:p>
        </p:txBody>
      </p:sp>
      <p:sp>
        <p:nvSpPr>
          <p:cNvPr id="3" name="Content Placeholder 2"/>
          <p:cNvSpPr>
            <a:spLocks noGrp="1"/>
          </p:cNvSpPr>
          <p:nvPr>
            <p:ph idx="1"/>
          </p:nvPr>
        </p:nvSpPr>
        <p:spPr>
          <a:xfrm>
            <a:off x="806452" y="1111251"/>
            <a:ext cx="7900974" cy="3648075"/>
          </a:xfrm>
        </p:spPr>
        <p:txBody>
          <a:bodyPr wrap="square"/>
          <a:lstStyle>
            <a:lvl1pPr marL="117455" indent="-117455">
              <a:spcBef>
                <a:spcPts val="400"/>
              </a:spcBef>
              <a:spcAft>
                <a:spcPts val="200"/>
              </a:spcAft>
              <a:buFont typeface="Arial" pitchFamily="34" charset="0"/>
              <a:buChar char="•"/>
              <a:defRPr sz="1200" b="0"/>
            </a:lvl1pPr>
            <a:lvl2pPr marL="344429" indent="-177770">
              <a:spcAft>
                <a:spcPts val="0"/>
              </a:spcAft>
              <a:buClr>
                <a:schemeClr val="tx1"/>
              </a:buClr>
              <a:buFont typeface="Arial" pitchFamily="34" charset="0"/>
              <a:buChar char="–"/>
              <a:defRPr sz="1100"/>
            </a:lvl2pPr>
            <a:lvl3pPr marL="574579" indent="-171422">
              <a:buClr>
                <a:schemeClr val="tx2"/>
              </a:buClr>
              <a:buFont typeface="Arial" pitchFamily="34" charset="0"/>
              <a:buChar char="•"/>
              <a:defRPr sz="1100">
                <a:solidFill>
                  <a:schemeClr val="tx1"/>
                </a:solidFill>
              </a:defRPr>
            </a:lvl3pPr>
            <a:lvl4pPr marL="855519" indent="-107931">
              <a:buClr>
                <a:schemeClr val="tx1"/>
              </a:buClr>
              <a:buFont typeface="Arial" pitchFamily="34" charset="0"/>
              <a:buChar char="–"/>
              <a:defRPr lang="en-US" sz="1100" kern="1200" dirty="0" smtClean="0">
                <a:solidFill>
                  <a:schemeClr val="tx1"/>
                </a:solidFill>
                <a:latin typeface="Arial" pitchFamily="34" charset="0"/>
                <a:ea typeface="ＭＳ Ｐゴシック" pitchFamily="127" charset="-128"/>
                <a:cs typeface="ＭＳ Ｐゴシック" pitchFamily="127" charset="-128"/>
              </a:defRPr>
            </a:lvl4pPr>
            <a:lvl5pPr marL="1199950" indent="-166660">
              <a:buClr>
                <a:schemeClr val="tx2"/>
              </a:buClr>
              <a:buFont typeface="Arial" pitchFamily="34" charset="0"/>
              <a:buChar cha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10"/>
          </p:nvPr>
        </p:nvSpPr>
        <p:spPr>
          <a:xfrm>
            <a:off x="5824269" y="4758196"/>
            <a:ext cx="2895600" cy="274637"/>
          </a:xfrm>
          <a:prstGeom prst="rect">
            <a:avLst/>
          </a:prstGeom>
        </p:spPr>
        <p:txBody>
          <a:bodyPr wrap="square" lIns="91424" tIns="45712" rIns="91424" bIns="45712"/>
          <a:lstStyle>
            <a:lvl1pPr>
              <a:defRPr/>
            </a:lvl1pPr>
          </a:lstStyle>
          <a:p>
            <a:pPr>
              <a:defRPr/>
            </a:pPr>
            <a:endParaRPr lang="en-US" dirty="0">
              <a:solidFill>
                <a:srgbClr val="000000"/>
              </a:solidFill>
            </a:endParaRPr>
          </a:p>
        </p:txBody>
      </p:sp>
      <p:sp>
        <p:nvSpPr>
          <p:cNvPr id="8" name="Text Box 14"/>
          <p:cNvSpPr txBox="1">
            <a:spLocks noChangeArrowheads="1"/>
          </p:cNvSpPr>
          <p:nvPr userDrawn="1"/>
        </p:nvSpPr>
        <p:spPr bwMode="auto">
          <a:xfrm>
            <a:off x="635236" y="4874548"/>
            <a:ext cx="156482" cy="21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7" tIns="17261" rIns="34517"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algn="r" defTabSz="342793" eaLnBrk="1" hangingPunct="1">
              <a:spcBef>
                <a:spcPts val="0"/>
              </a:spcBef>
              <a:buClr>
                <a:srgbClr val="829E7E"/>
              </a:buClr>
              <a:buFont typeface="Arial"/>
              <a:buNone/>
              <a:defRPr/>
            </a:pPr>
            <a:fld id="{DF43EDC1-DE77-47A3-B56B-F28176B942E3}" type="slidenum">
              <a:rPr lang="en-US" sz="600" smtClean="0">
                <a:solidFill>
                  <a:srgbClr val="000000"/>
                </a:solidFill>
              </a:rPr>
              <a:pPr algn="r" defTabSz="342793" eaLnBrk="1" hangingPunct="1">
                <a:spcBef>
                  <a:spcPts val="0"/>
                </a:spcBef>
                <a:buClr>
                  <a:srgbClr val="829E7E"/>
                </a:buClr>
                <a:buFont typeface="Arial"/>
                <a:buNone/>
                <a:defRPr/>
              </a:pPr>
              <a:t>‹#›</a:t>
            </a:fld>
            <a:endParaRPr lang="en-US" sz="600" dirty="0">
              <a:solidFill>
                <a:srgbClr val="292929"/>
              </a:solidFill>
            </a:endParaRPr>
          </a:p>
        </p:txBody>
      </p:sp>
      <p:sp>
        <p:nvSpPr>
          <p:cNvPr id="11" name="Text Box 14"/>
          <p:cNvSpPr txBox="1">
            <a:spLocks noChangeArrowheads="1"/>
          </p:cNvSpPr>
          <p:nvPr userDrawn="1"/>
        </p:nvSpPr>
        <p:spPr bwMode="auto">
          <a:xfrm>
            <a:off x="858448" y="4875876"/>
            <a:ext cx="2229643" cy="21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7" tIns="17261" rIns="34517"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793" eaLnBrk="1" hangingPunct="1">
              <a:spcBef>
                <a:spcPts val="0"/>
              </a:spcBef>
              <a:buClr>
                <a:srgbClr val="829E7E"/>
              </a:buClr>
              <a:buFont typeface="Arial"/>
              <a:buNone/>
              <a:defRPr/>
            </a:pPr>
            <a:r>
              <a:rPr lang="en-US" sz="600" dirty="0">
                <a:solidFill>
                  <a:srgbClr val="292929"/>
                </a:solidFill>
              </a:rPr>
              <a:t>Copyright © 2011, Oracle and/or its affiliates. All rights reserved.</a:t>
            </a:r>
          </a:p>
        </p:txBody>
      </p:sp>
      <p:cxnSp>
        <p:nvCxnSpPr>
          <p:cNvPr id="14" name="Straight Connector 13"/>
          <p:cNvCxnSpPr/>
          <p:nvPr userDrawn="1"/>
        </p:nvCxnSpPr>
        <p:spPr>
          <a:xfrm flipH="1">
            <a:off x="824370" y="4897879"/>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880659"/>
      </p:ext>
    </p:extLst>
  </p:cSld>
  <p:clrMapOvr>
    <a:masterClrMapping/>
  </p:clrMapOvr>
  <p:transition spd="med">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nstructions blank">
    <p:spTree>
      <p:nvGrpSpPr>
        <p:cNvPr id="1" name=""/>
        <p:cNvGrpSpPr/>
        <p:nvPr/>
      </p:nvGrpSpPr>
      <p:grpSpPr>
        <a:xfrm>
          <a:off x="0" y="0"/>
          <a:ext cx="0" cy="0"/>
          <a:chOff x="0" y="0"/>
          <a:chExt cx="0" cy="0"/>
        </a:xfrm>
      </p:grpSpPr>
      <p:pic>
        <p:nvPicPr>
          <p:cNvPr id="8"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08037" y="201078"/>
            <a:ext cx="7950201" cy="530224"/>
          </a:xfrm>
        </p:spPr>
        <p:txBody>
          <a:bodyPr wrap="square"/>
          <a:lstStyle/>
          <a:p>
            <a:r>
              <a:rPr lang="en-US" dirty="0"/>
              <a:t>Click to edit Master title style</a:t>
            </a:r>
          </a:p>
        </p:txBody>
      </p:sp>
      <p:sp>
        <p:nvSpPr>
          <p:cNvPr id="6" name="Footer Placeholder 4"/>
          <p:cNvSpPr>
            <a:spLocks noGrp="1"/>
          </p:cNvSpPr>
          <p:nvPr>
            <p:ph type="ftr" sz="quarter" idx="10"/>
          </p:nvPr>
        </p:nvSpPr>
        <p:spPr>
          <a:xfrm>
            <a:off x="5858212" y="4800042"/>
            <a:ext cx="2895600" cy="274637"/>
          </a:xfrm>
          <a:prstGeom prst="rect">
            <a:avLst/>
          </a:prstGeom>
        </p:spPr>
        <p:txBody>
          <a:bodyPr wrap="square" lIns="91424" tIns="45712" rIns="91424" bIns="45712"/>
          <a:lstStyle>
            <a:lvl1pPr>
              <a:defRPr/>
            </a:lvl1pPr>
          </a:lstStyle>
          <a:p>
            <a:pPr>
              <a:defRPr/>
            </a:pPr>
            <a:endParaRPr lang="en-US" dirty="0">
              <a:solidFill>
                <a:srgbClr val="000000"/>
              </a:solidFill>
            </a:endParaRPr>
          </a:p>
        </p:txBody>
      </p:sp>
      <p:sp>
        <p:nvSpPr>
          <p:cNvPr id="7" name="Text Box 14"/>
          <p:cNvSpPr txBox="1">
            <a:spLocks noChangeArrowheads="1"/>
          </p:cNvSpPr>
          <p:nvPr userDrawn="1"/>
        </p:nvSpPr>
        <p:spPr bwMode="auto">
          <a:xfrm>
            <a:off x="635236" y="4874548"/>
            <a:ext cx="156482" cy="21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7" tIns="17261" rIns="34517"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algn="r" defTabSz="342793" eaLnBrk="1" hangingPunct="1">
              <a:spcBef>
                <a:spcPts val="0"/>
              </a:spcBef>
              <a:buClr>
                <a:srgbClr val="829E7E"/>
              </a:buClr>
              <a:buFont typeface="Arial"/>
              <a:buNone/>
              <a:defRPr/>
            </a:pPr>
            <a:fld id="{DF43EDC1-DE77-47A3-B56B-F28176B942E3}" type="slidenum">
              <a:rPr lang="en-US" sz="600" smtClean="0">
                <a:solidFill>
                  <a:srgbClr val="000000"/>
                </a:solidFill>
              </a:rPr>
              <a:pPr algn="r" defTabSz="342793" eaLnBrk="1" hangingPunct="1">
                <a:spcBef>
                  <a:spcPts val="0"/>
                </a:spcBef>
                <a:buClr>
                  <a:srgbClr val="829E7E"/>
                </a:buClr>
                <a:buFont typeface="Arial"/>
                <a:buNone/>
                <a:defRPr/>
              </a:pPr>
              <a:t>‹#›</a:t>
            </a:fld>
            <a:endParaRPr lang="en-US" sz="600" dirty="0">
              <a:solidFill>
                <a:srgbClr val="292929"/>
              </a:solidFill>
            </a:endParaRPr>
          </a:p>
        </p:txBody>
      </p:sp>
      <p:sp>
        <p:nvSpPr>
          <p:cNvPr id="11" name="Text Box 14"/>
          <p:cNvSpPr txBox="1">
            <a:spLocks noChangeArrowheads="1"/>
          </p:cNvSpPr>
          <p:nvPr userDrawn="1"/>
        </p:nvSpPr>
        <p:spPr bwMode="auto">
          <a:xfrm>
            <a:off x="858448" y="4875876"/>
            <a:ext cx="2229643" cy="21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7" tIns="17261" rIns="34517"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793" eaLnBrk="1" hangingPunct="1">
              <a:spcBef>
                <a:spcPts val="0"/>
              </a:spcBef>
              <a:buClr>
                <a:srgbClr val="829E7E"/>
              </a:buClr>
              <a:buFont typeface="Arial"/>
              <a:buNone/>
              <a:defRPr/>
            </a:pPr>
            <a:r>
              <a:rPr lang="en-US" sz="600" dirty="0">
                <a:solidFill>
                  <a:srgbClr val="292929"/>
                </a:solidFill>
              </a:rPr>
              <a:t>Copyright © 2011, Oracle and/or its affiliates. All rights reserved.</a:t>
            </a:r>
          </a:p>
        </p:txBody>
      </p:sp>
      <p:cxnSp>
        <p:nvCxnSpPr>
          <p:cNvPr id="13" name="Straight Connector 12"/>
          <p:cNvCxnSpPr/>
          <p:nvPr userDrawn="1"/>
        </p:nvCxnSpPr>
        <p:spPr>
          <a:xfrm flipH="1">
            <a:off x="824370" y="4897879"/>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grpSp>
        <p:nvGrpSpPr>
          <p:cNvPr id="3" name="Group 2"/>
          <p:cNvGrpSpPr/>
          <p:nvPr userDrawn="1"/>
        </p:nvGrpSpPr>
        <p:grpSpPr>
          <a:xfrm>
            <a:off x="3094499" y="4875691"/>
            <a:ext cx="2289387" cy="219168"/>
            <a:chOff x="3094495" y="4875691"/>
            <a:chExt cx="2289387" cy="219168"/>
          </a:xfrm>
        </p:grpSpPr>
        <p:sp>
          <p:nvSpPr>
            <p:cNvPr id="12" name="Text Box 14"/>
            <p:cNvSpPr txBox="1">
              <a:spLocks noChangeArrowheads="1"/>
            </p:cNvSpPr>
            <p:nvPr userDrawn="1"/>
          </p:nvSpPr>
          <p:spPr bwMode="auto">
            <a:xfrm>
              <a:off x="3124525" y="4875691"/>
              <a:ext cx="2259357" cy="21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23" tIns="17262" rIns="34523" bIns="17262"/>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793" eaLnBrk="1" hangingPunct="1">
                <a:spcBef>
                  <a:spcPts val="0"/>
                </a:spcBef>
                <a:buClr>
                  <a:srgbClr val="829E7E"/>
                </a:buClr>
                <a:buFont typeface="Arial"/>
                <a:buNone/>
                <a:defRPr/>
              </a:pPr>
              <a:r>
                <a:rPr lang="en-US" sz="600" dirty="0">
                  <a:solidFill>
                    <a:srgbClr val="292929"/>
                  </a:solidFill>
                </a:rPr>
                <a:t>Insert Information Protection Policy Classification from Slide 8</a:t>
              </a:r>
              <a:endParaRPr lang="en-US" sz="800" dirty="0">
                <a:solidFill>
                  <a:srgbClr val="292929"/>
                </a:solidFill>
              </a:endParaRPr>
            </a:p>
          </p:txBody>
        </p:sp>
        <p:cxnSp>
          <p:nvCxnSpPr>
            <p:cNvPr id="14" name="Straight Connector 13"/>
            <p:cNvCxnSpPr/>
            <p:nvPr userDrawn="1"/>
          </p:nvCxnSpPr>
          <p:spPr>
            <a:xfrm flipH="1">
              <a:off x="3094495" y="4897874"/>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17044477"/>
      </p:ext>
    </p:extLst>
  </p:cSld>
  <p:clrMapOvr>
    <a:masterClrMapping/>
  </p:clrMapOvr>
  <p:transition spd="med">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2_New Template_Title 1">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1"/>
            <a:ext cx="9144000" cy="5143499"/>
          </a:xfrm>
          <a:prstGeom prst="rect">
            <a:avLst/>
          </a:prstGeom>
          <a:gradFill flip="none" rotWithShape="1">
            <a:gsLst>
              <a:gs pos="20000">
                <a:srgbClr val="AA0000"/>
              </a:gs>
              <a:gs pos="90000">
                <a:srgbClr val="FF1414"/>
              </a:gs>
            </a:gsLst>
            <a:lin ang="16200000" scaled="0"/>
            <a:tileRect/>
          </a:gradFill>
          <a:ln>
            <a:noFill/>
          </a:ln>
          <a:effectLst>
            <a:outerShdw blurRad="152400" dist="63500"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8" name="Picture 7" descr="O_signature_wht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432" y="253996"/>
            <a:ext cx="2148840" cy="662559"/>
          </a:xfrm>
          <a:prstGeom prst="rect">
            <a:avLst/>
          </a:prstGeom>
        </p:spPr>
      </p:pic>
      <p:sp>
        <p:nvSpPr>
          <p:cNvPr id="17" name="Title 1"/>
          <p:cNvSpPr>
            <a:spLocks noGrp="1"/>
          </p:cNvSpPr>
          <p:nvPr>
            <p:ph type="title" hasCustomPrompt="1"/>
          </p:nvPr>
        </p:nvSpPr>
        <p:spPr>
          <a:xfrm>
            <a:off x="451486" y="1583267"/>
            <a:ext cx="5026449" cy="1230657"/>
          </a:xfrm>
        </p:spPr>
        <p:txBody>
          <a:bodyPr anchor="b" anchorCtr="0"/>
          <a:lstStyle>
            <a:lvl1pPr>
              <a:defRPr sz="2800">
                <a:solidFill>
                  <a:schemeClr val="bg1"/>
                </a:solidFill>
              </a:defRPr>
            </a:lvl1pPr>
          </a:lstStyle>
          <a:p>
            <a:r>
              <a:rPr lang="en-US" dirty="0"/>
              <a:t>Click to edit title</a:t>
            </a:r>
          </a:p>
        </p:txBody>
      </p:sp>
      <p:sp>
        <p:nvSpPr>
          <p:cNvPr id="5" name="Text Placeholder 4"/>
          <p:cNvSpPr>
            <a:spLocks noGrp="1"/>
          </p:cNvSpPr>
          <p:nvPr>
            <p:ph type="body" sz="quarter" idx="13"/>
          </p:nvPr>
        </p:nvSpPr>
        <p:spPr>
          <a:xfrm>
            <a:off x="450849" y="2914276"/>
            <a:ext cx="5027083" cy="1048124"/>
          </a:xfrm>
        </p:spPr>
        <p:txBody>
          <a:bodyPr lIns="0" tIns="0"/>
          <a:lstStyle>
            <a:lvl1pPr marL="0" indent="0">
              <a:spcAft>
                <a:spcPts val="0"/>
              </a:spcAft>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277522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build="p">
        <p:tmplLst>
          <p:tmpl lvl="1">
            <p:tnLst>
              <p:par>
                <p:cTn presetID="10" presetClass="entr" presetSubtype="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3422748" y="4917282"/>
            <a:ext cx="920593" cy="136922"/>
          </a:xfrm>
          <a:prstGeom prst="rect">
            <a:avLst/>
          </a:prstGeom>
        </p:spPr>
        <p:txBody>
          <a:bodyPr/>
          <a:lstStyle>
            <a:lvl1pPr>
              <a:defRPr/>
            </a:lvl1pPr>
          </a:lstStyle>
          <a:p>
            <a:fld id="{B937024B-89F0-4457-98AD-32BD69A2E0A7}" type="datetime1">
              <a:rPr lang="en-US" altLang="en-US">
                <a:solidFill>
                  <a:srgbClr val="5F5F5F"/>
                </a:solidFill>
              </a:rPr>
              <a:pPr/>
              <a:t>11/11/25</a:t>
            </a:fld>
            <a:endParaRPr lang="en-US" altLang="en-US">
              <a:solidFill>
                <a:srgbClr val="5F5F5F"/>
              </a:solidFill>
            </a:endParaRPr>
          </a:p>
        </p:txBody>
      </p:sp>
      <p:sp>
        <p:nvSpPr>
          <p:cNvPr id="4" name="Footer Placeholder 4"/>
          <p:cNvSpPr>
            <a:spLocks noGrp="1"/>
          </p:cNvSpPr>
          <p:nvPr>
            <p:ph type="ftr" sz="quarter" idx="11"/>
          </p:nvPr>
        </p:nvSpPr>
        <p:spPr>
          <a:xfrm>
            <a:off x="6584681" y="4917282"/>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5" name="Slide Number Placeholder 5"/>
          <p:cNvSpPr>
            <a:spLocks noGrp="1"/>
          </p:cNvSpPr>
          <p:nvPr>
            <p:ph type="sldNum" sz="quarter" idx="12"/>
          </p:nvPr>
        </p:nvSpPr>
        <p:spPr>
          <a:xfrm>
            <a:off x="8459213" y="4917282"/>
            <a:ext cx="285824" cy="136922"/>
          </a:xfrm>
          <a:prstGeom prst="rect">
            <a:avLst/>
          </a:prstGeom>
        </p:spPr>
        <p:txBody>
          <a:bodyPr/>
          <a:lstStyle>
            <a:lvl1pPr>
              <a:defRPr/>
            </a:lvl1pPr>
          </a:lstStyle>
          <a:p>
            <a:fld id="{6686D022-9304-4A8B-81FE-BA35269D08F5}"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2588388354"/>
      </p:ext>
    </p:extLst>
  </p:cSld>
  <p:clrMapOvr>
    <a:masterClrMapping/>
  </p:clrMapOvr>
  <p:transition spd="med">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480659056"/>
      </p:ext>
    </p:extLst>
  </p:cSld>
  <p:clrMapOvr>
    <a:masterClrMapping/>
  </p:clrMapOvr>
  <p:transition spd="med">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Slide without Picture">
    <p:bg>
      <p:bgPr>
        <a:solidFill>
          <a:schemeClr val="bg2"/>
        </a:solidFill>
        <a:effectLst/>
      </p:bgPr>
    </p:bg>
    <p:spTree>
      <p:nvGrpSpPr>
        <p:cNvPr id="1" name=""/>
        <p:cNvGrpSpPr/>
        <p:nvPr/>
      </p:nvGrpSpPr>
      <p:grpSpPr>
        <a:xfrm>
          <a:off x="0" y="0"/>
          <a:ext cx="0" cy="0"/>
          <a:chOff x="0" y="0"/>
          <a:chExt cx="0" cy="0"/>
        </a:xfrm>
      </p:grpSpPr>
      <p:pic>
        <p:nvPicPr>
          <p:cNvPr id="6" name="Picture 15" descr="1.5X red tab for PPT.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6" y="554834"/>
            <a:ext cx="8346073" cy="1102519"/>
          </a:xfrm>
        </p:spPr>
        <p:txBody>
          <a:bodyPr/>
          <a:lstStyle>
            <a:lvl1pPr>
              <a:lnSpc>
                <a:spcPct val="80000"/>
              </a:lnSpc>
              <a:defRPr sz="3600"/>
            </a:lvl1pPr>
          </a:lstStyle>
          <a:p>
            <a:r>
              <a:rPr lang="en-US"/>
              <a:t>Click to edit Master title style</a:t>
            </a:r>
            <a:endParaRPr dirty="0"/>
          </a:p>
        </p:txBody>
      </p:sp>
      <p:sp>
        <p:nvSpPr>
          <p:cNvPr id="3" name="Subtitle 2"/>
          <p:cNvSpPr>
            <a:spLocks noGrp="1"/>
          </p:cNvSpPr>
          <p:nvPr>
            <p:ph type="subTitle" idx="1"/>
          </p:nvPr>
        </p:nvSpPr>
        <p:spPr>
          <a:xfrm>
            <a:off x="398926" y="1714500"/>
            <a:ext cx="8347160" cy="685800"/>
          </a:xfrm>
        </p:spPr>
        <p:txBody>
          <a:bodyPr>
            <a:noAutofit/>
          </a:bodyPr>
          <a:lstStyle>
            <a:lvl1pPr marL="0" indent="0" algn="l">
              <a:spcBef>
                <a:spcPts val="0"/>
              </a:spcBef>
              <a:buNone/>
              <a:defRPr sz="1800" b="1">
                <a:solidFill>
                  <a:schemeClr val="tx1"/>
                </a:solidFill>
              </a:defRPr>
            </a:lvl1pPr>
            <a:lvl2pPr marL="342867" indent="0" algn="ctr">
              <a:buNone/>
              <a:defRPr>
                <a:solidFill>
                  <a:schemeClr val="tx1">
                    <a:tint val="75000"/>
                  </a:schemeClr>
                </a:solidFill>
              </a:defRPr>
            </a:lvl2pPr>
            <a:lvl3pPr marL="685735" indent="0" algn="ctr">
              <a:buNone/>
              <a:defRPr>
                <a:solidFill>
                  <a:schemeClr val="tx1">
                    <a:tint val="75000"/>
                  </a:schemeClr>
                </a:solidFill>
              </a:defRPr>
            </a:lvl3pPr>
            <a:lvl4pPr marL="1028602" indent="0" algn="ctr">
              <a:buNone/>
              <a:defRPr>
                <a:solidFill>
                  <a:schemeClr val="tx1">
                    <a:tint val="75000"/>
                  </a:schemeClr>
                </a:solidFill>
              </a:defRPr>
            </a:lvl4pPr>
            <a:lvl5pPr marL="1371471" indent="0" algn="ctr">
              <a:buNone/>
              <a:defRPr>
                <a:solidFill>
                  <a:schemeClr val="tx1">
                    <a:tint val="75000"/>
                  </a:schemeClr>
                </a:solidFill>
              </a:defRPr>
            </a:lvl5pPr>
            <a:lvl6pPr marL="1714338" indent="0" algn="ctr">
              <a:buNone/>
              <a:defRPr>
                <a:solidFill>
                  <a:schemeClr val="tx1">
                    <a:tint val="75000"/>
                  </a:schemeClr>
                </a:solidFill>
              </a:defRPr>
            </a:lvl6pPr>
            <a:lvl7pPr marL="2057206" indent="0" algn="ctr">
              <a:buNone/>
              <a:defRPr>
                <a:solidFill>
                  <a:schemeClr val="tx1">
                    <a:tint val="75000"/>
                  </a:schemeClr>
                </a:solidFill>
              </a:defRPr>
            </a:lvl7pPr>
            <a:lvl8pPr marL="2400073" indent="0" algn="ctr">
              <a:buNone/>
              <a:defRPr>
                <a:solidFill>
                  <a:schemeClr val="tx1">
                    <a:tint val="75000"/>
                  </a:schemeClr>
                </a:solidFill>
              </a:defRPr>
            </a:lvl8pPr>
            <a:lvl9pPr marL="2742942"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66" y="2572089"/>
            <a:ext cx="8346073"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Tree>
    <p:extLst>
      <p:ext uri="{BB962C8B-B14F-4D97-AF65-F5344CB8AC3E}">
        <p14:creationId xmlns:p14="http://schemas.microsoft.com/office/powerpoint/2010/main" val="2295184915"/>
      </p:ext>
    </p:extLst>
  </p:cSld>
  <p:clrMapOvr>
    <a:masterClrMapping/>
  </p:clrMapOvr>
  <p:transition spd="med">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pic>
        <p:nvPicPr>
          <p:cNvPr id="5" name="Picture 15" descr="1.5X red tab for PPT.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6" y="554834"/>
            <a:ext cx="8346073" cy="1102519"/>
          </a:xfrm>
        </p:spPr>
        <p:txBody>
          <a:bodyPr/>
          <a:lstStyle>
            <a:lvl1pPr>
              <a:lnSpc>
                <a:spcPct val="80000"/>
              </a:lnSpc>
              <a:defRPr sz="3600"/>
            </a:lvl1pPr>
          </a:lstStyle>
          <a:p>
            <a:r>
              <a:rPr lang="en-US"/>
              <a:t>Click to edit Master title style</a:t>
            </a:r>
            <a:endParaRPr dirty="0"/>
          </a:p>
        </p:txBody>
      </p:sp>
      <p:sp>
        <p:nvSpPr>
          <p:cNvPr id="3" name="Subtitle 2"/>
          <p:cNvSpPr>
            <a:spLocks noGrp="1"/>
          </p:cNvSpPr>
          <p:nvPr>
            <p:ph type="subTitle" idx="1"/>
          </p:nvPr>
        </p:nvSpPr>
        <p:spPr>
          <a:xfrm>
            <a:off x="398926" y="1714500"/>
            <a:ext cx="8347160" cy="685800"/>
          </a:xfrm>
        </p:spPr>
        <p:txBody>
          <a:bodyPr>
            <a:noAutofit/>
          </a:bodyPr>
          <a:lstStyle>
            <a:lvl1pPr marL="0" indent="0" algn="l">
              <a:spcBef>
                <a:spcPts val="0"/>
              </a:spcBef>
              <a:buNone/>
              <a:defRPr sz="1800" b="1">
                <a:solidFill>
                  <a:schemeClr val="tx1"/>
                </a:solidFill>
              </a:defRPr>
            </a:lvl1pPr>
            <a:lvl2pPr marL="342867" indent="0" algn="ctr">
              <a:buNone/>
              <a:defRPr>
                <a:solidFill>
                  <a:schemeClr val="tx1">
                    <a:tint val="75000"/>
                  </a:schemeClr>
                </a:solidFill>
              </a:defRPr>
            </a:lvl2pPr>
            <a:lvl3pPr marL="685735" indent="0" algn="ctr">
              <a:buNone/>
              <a:defRPr>
                <a:solidFill>
                  <a:schemeClr val="tx1">
                    <a:tint val="75000"/>
                  </a:schemeClr>
                </a:solidFill>
              </a:defRPr>
            </a:lvl3pPr>
            <a:lvl4pPr marL="1028602" indent="0" algn="ctr">
              <a:buNone/>
              <a:defRPr>
                <a:solidFill>
                  <a:schemeClr val="tx1">
                    <a:tint val="75000"/>
                  </a:schemeClr>
                </a:solidFill>
              </a:defRPr>
            </a:lvl4pPr>
            <a:lvl5pPr marL="1371471" indent="0" algn="ctr">
              <a:buNone/>
              <a:defRPr>
                <a:solidFill>
                  <a:schemeClr val="tx1">
                    <a:tint val="75000"/>
                  </a:schemeClr>
                </a:solidFill>
              </a:defRPr>
            </a:lvl5pPr>
            <a:lvl6pPr marL="1714338" indent="0" algn="ctr">
              <a:buNone/>
              <a:defRPr>
                <a:solidFill>
                  <a:schemeClr val="tx1">
                    <a:tint val="75000"/>
                  </a:schemeClr>
                </a:solidFill>
              </a:defRPr>
            </a:lvl6pPr>
            <a:lvl7pPr marL="2057206" indent="0" algn="ctr">
              <a:buNone/>
              <a:defRPr>
                <a:solidFill>
                  <a:schemeClr val="tx1">
                    <a:tint val="75000"/>
                  </a:schemeClr>
                </a:solidFill>
              </a:defRPr>
            </a:lvl7pPr>
            <a:lvl8pPr marL="2400073" indent="0" algn="ctr">
              <a:buNone/>
              <a:defRPr>
                <a:solidFill>
                  <a:schemeClr val="tx1">
                    <a:tint val="75000"/>
                  </a:schemeClr>
                </a:solidFill>
              </a:defRPr>
            </a:lvl8pPr>
            <a:lvl9pPr marL="2742942" indent="0" algn="ctr">
              <a:buNone/>
              <a:defRPr>
                <a:solidFill>
                  <a:schemeClr val="tx1">
                    <a:tint val="75000"/>
                  </a:schemeClr>
                </a:solidFill>
              </a:defRPr>
            </a:lvl9pPr>
          </a:lstStyle>
          <a:p>
            <a:r>
              <a:rPr lang="en-US"/>
              <a:t>Click to edit Master subtitle style</a:t>
            </a:r>
            <a:endParaRPr dirty="0"/>
          </a:p>
        </p:txBody>
      </p:sp>
    </p:spTree>
    <p:extLst>
      <p:ext uri="{BB962C8B-B14F-4D97-AF65-F5344CB8AC3E}">
        <p14:creationId xmlns:p14="http://schemas.microsoft.com/office/powerpoint/2010/main" val="1410590921"/>
      </p:ext>
    </p:extLst>
  </p:cSld>
  <p:clrMapOvr>
    <a:masterClrMapping/>
  </p:clrMapOvr>
  <p:transition spd="med">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Title Slide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8" rIns="68573" bIns="34288" anchor="ctr"/>
          <a:lstStyle/>
          <a:p>
            <a:pPr algn="ctr" fontAlgn="auto">
              <a:spcBef>
                <a:spcPts val="0"/>
              </a:spcBef>
              <a:spcAft>
                <a:spcPts val="0"/>
              </a:spcAft>
              <a:defRPr/>
            </a:pPr>
            <a:endParaRPr dirty="0">
              <a:solidFill>
                <a:srgbClr val="FFFFFF"/>
              </a:solidFill>
            </a:endParaRPr>
          </a:p>
        </p:txBody>
      </p:sp>
      <p:sp>
        <p:nvSpPr>
          <p:cNvPr id="6" name="TextBox 15"/>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dirty="0">
                <a:solidFill>
                  <a:srgbClr val="FFFFFF"/>
                </a:solidFill>
              </a:rPr>
              <a:t>Copyright © 2014 Oracle and/or its affiliates. All rights reserved.  |</a:t>
            </a:r>
          </a:p>
        </p:txBody>
      </p:sp>
      <p:pic>
        <p:nvPicPr>
          <p:cNvPr id="7" name="Picture 16"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4" y="554834"/>
            <a:ext cx="6573962" cy="1102519"/>
          </a:xfrm>
        </p:spPr>
        <p:txBody>
          <a:bodyPr/>
          <a:lstStyle>
            <a:lvl1pPr>
              <a:lnSpc>
                <a:spcPct val="80000"/>
              </a:lnSpc>
              <a:defRPr sz="3600"/>
            </a:lvl1pPr>
          </a:lstStyle>
          <a:p>
            <a:r>
              <a:rPr lang="en-US"/>
              <a:t>Click to edit Master title style</a:t>
            </a:r>
            <a:endParaRPr/>
          </a:p>
        </p:txBody>
      </p:sp>
      <p:sp>
        <p:nvSpPr>
          <p:cNvPr id="3" name="Subtitle 2"/>
          <p:cNvSpPr>
            <a:spLocks noGrp="1"/>
          </p:cNvSpPr>
          <p:nvPr>
            <p:ph type="subTitle" idx="1"/>
          </p:nvPr>
        </p:nvSpPr>
        <p:spPr>
          <a:xfrm>
            <a:off x="398926" y="1714500"/>
            <a:ext cx="6574818" cy="685800"/>
          </a:xfrm>
        </p:spPr>
        <p:txBody>
          <a:bodyPr>
            <a:noAutofit/>
          </a:bodyPr>
          <a:lstStyle>
            <a:lvl1pPr marL="0" indent="0" algn="l">
              <a:spcBef>
                <a:spcPts val="0"/>
              </a:spcBef>
              <a:buNone/>
              <a:defRPr sz="1800" b="1">
                <a:solidFill>
                  <a:schemeClr val="tx1"/>
                </a:solidFill>
              </a:defRPr>
            </a:lvl1pPr>
            <a:lvl2pPr marL="342867" indent="0" algn="ctr">
              <a:buNone/>
              <a:defRPr>
                <a:solidFill>
                  <a:schemeClr val="tx1">
                    <a:tint val="75000"/>
                  </a:schemeClr>
                </a:solidFill>
              </a:defRPr>
            </a:lvl2pPr>
            <a:lvl3pPr marL="685735" indent="0" algn="ctr">
              <a:buNone/>
              <a:defRPr>
                <a:solidFill>
                  <a:schemeClr val="tx1">
                    <a:tint val="75000"/>
                  </a:schemeClr>
                </a:solidFill>
              </a:defRPr>
            </a:lvl3pPr>
            <a:lvl4pPr marL="1028602" indent="0" algn="ctr">
              <a:buNone/>
              <a:defRPr>
                <a:solidFill>
                  <a:schemeClr val="tx1">
                    <a:tint val="75000"/>
                  </a:schemeClr>
                </a:solidFill>
              </a:defRPr>
            </a:lvl4pPr>
            <a:lvl5pPr marL="1371471" indent="0" algn="ctr">
              <a:buNone/>
              <a:defRPr>
                <a:solidFill>
                  <a:schemeClr val="tx1">
                    <a:tint val="75000"/>
                  </a:schemeClr>
                </a:solidFill>
              </a:defRPr>
            </a:lvl5pPr>
            <a:lvl6pPr marL="1714338" indent="0" algn="ctr">
              <a:buNone/>
              <a:defRPr>
                <a:solidFill>
                  <a:schemeClr val="tx1">
                    <a:tint val="75000"/>
                  </a:schemeClr>
                </a:solidFill>
              </a:defRPr>
            </a:lvl6pPr>
            <a:lvl7pPr marL="2057206" indent="0" algn="ctr">
              <a:buNone/>
              <a:defRPr>
                <a:solidFill>
                  <a:schemeClr val="tx1">
                    <a:tint val="75000"/>
                  </a:schemeClr>
                </a:solidFill>
              </a:defRPr>
            </a:lvl7pPr>
            <a:lvl8pPr marL="2400073" indent="0" algn="ctr">
              <a:buNone/>
              <a:defRPr>
                <a:solidFill>
                  <a:schemeClr val="tx1">
                    <a:tint val="75000"/>
                  </a:schemeClr>
                </a:solidFill>
              </a:defRPr>
            </a:lvl8pPr>
            <a:lvl9pPr marL="2742942"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64" y="2572089"/>
            <a:ext cx="6573962"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8" name="Date Placeholder 3"/>
          <p:cNvSpPr>
            <a:spLocks noGrp="1"/>
          </p:cNvSpPr>
          <p:nvPr>
            <p:ph type="dt" sz="half" idx="14"/>
          </p:nvPr>
        </p:nvSpPr>
        <p:spPr>
          <a:xfrm>
            <a:off x="3422749" y="4917283"/>
            <a:ext cx="920593" cy="136922"/>
          </a:xfrm>
          <a:prstGeom prst="rect">
            <a:avLst/>
          </a:prstGeom>
        </p:spPr>
        <p:txBody>
          <a:bodyPr/>
          <a:lstStyle>
            <a:lvl1pPr>
              <a:defRPr>
                <a:solidFill>
                  <a:srgbClr val="FFFFFF"/>
                </a:solidFill>
              </a:defRPr>
            </a:lvl1pPr>
          </a:lstStyle>
          <a:p>
            <a:fld id="{3EECB67B-FFB0-40FE-8A88-6B9C03E26F84}" type="datetime1">
              <a:rPr lang="en-US" altLang="en-US"/>
              <a:pPr/>
              <a:t>11/11/25</a:t>
            </a:fld>
            <a:endParaRPr lang="en-US" altLang="en-US"/>
          </a:p>
        </p:txBody>
      </p:sp>
      <p:sp>
        <p:nvSpPr>
          <p:cNvPr id="9" name="Footer Placeholder 4"/>
          <p:cNvSpPr>
            <a:spLocks noGrp="1"/>
          </p:cNvSpPr>
          <p:nvPr>
            <p:ph type="ftr" sz="quarter" idx="15"/>
          </p:nvPr>
        </p:nvSpPr>
        <p:spPr>
          <a:xfrm>
            <a:off x="6584683" y="4917283"/>
            <a:ext cx="1874532" cy="136922"/>
          </a:xfrm>
          <a:prstGeom prst="rect">
            <a:avLst/>
          </a:prstGeom>
        </p:spPr>
        <p:txBody>
          <a:bodyPr/>
          <a:lstStyle>
            <a:lvl1pPr>
              <a:defRPr>
                <a:solidFill>
                  <a:srgbClr val="FFFFFF"/>
                </a:solidFill>
              </a:defRPr>
            </a:lvl1pPr>
          </a:lstStyle>
          <a:p>
            <a:r>
              <a:rPr lang="en-US" altLang="en-US"/>
              <a:t>Oracle Confidential – Internal/Restricted/Highly Restricted</a:t>
            </a:r>
          </a:p>
        </p:txBody>
      </p:sp>
      <p:sp>
        <p:nvSpPr>
          <p:cNvPr id="10" name="Slide Number Placeholder 5"/>
          <p:cNvSpPr>
            <a:spLocks noGrp="1"/>
          </p:cNvSpPr>
          <p:nvPr>
            <p:ph type="sldNum" sz="quarter" idx="16"/>
          </p:nvPr>
        </p:nvSpPr>
        <p:spPr>
          <a:xfrm>
            <a:off x="8459214" y="5200651"/>
            <a:ext cx="285824" cy="136922"/>
          </a:xfrm>
          <a:prstGeom prst="rect">
            <a:avLst/>
          </a:prstGeom>
        </p:spPr>
        <p:txBody>
          <a:bodyPr/>
          <a:lstStyle>
            <a:lvl1pPr>
              <a:defRPr>
                <a:solidFill>
                  <a:srgbClr val="BDC1C5"/>
                </a:solidFill>
              </a:defRPr>
            </a:lvl1pPr>
          </a:lstStyle>
          <a:p>
            <a:fld id="{0502EC09-9C90-44D7-9B35-A6034B98EFDD}" type="slidenum">
              <a:rPr lang="en-US" altLang="en-US"/>
              <a:pPr/>
              <a:t>‹#›</a:t>
            </a:fld>
            <a:endParaRPr lang="en-US" altLang="en-US"/>
          </a:p>
        </p:txBody>
      </p:sp>
    </p:spTree>
    <p:extLst>
      <p:ext uri="{BB962C8B-B14F-4D97-AF65-F5344CB8AC3E}">
        <p14:creationId xmlns:p14="http://schemas.microsoft.com/office/powerpoint/2010/main" val="651047066"/>
      </p:ext>
    </p:extLst>
  </p:cSld>
  <p:clrMapOvr>
    <a:overrideClrMapping bg1="dk1" tx1="lt1" bg2="dk2" tx2="lt2" accent1="accent1" accent2="accent2" accent3="accent3" accent4="accent4" accent5="accent5" accent6="accent6" hlink="hlink" folHlink="folHlink"/>
  </p:clrMapOvr>
  <p:transition spd="med">
    <p:fade/>
  </p:transition>
  <p:hf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Slide with Picture and Logo">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bwMode="hidden">
          <a:xfrm>
            <a:off x="0" y="0"/>
            <a:ext cx="9144000" cy="5143500"/>
          </a:xfrm>
          <a:prstGeom prst="rect">
            <a:avLst/>
          </a:prstGeom>
          <a:solidFill>
            <a:srgbClr val="46575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8" rIns="68573" bIns="34288" anchor="ctr"/>
          <a:lstStyle/>
          <a:p>
            <a:pPr algn="ctr" fontAlgn="auto">
              <a:spcBef>
                <a:spcPts val="0"/>
              </a:spcBef>
              <a:spcAft>
                <a:spcPts val="0"/>
              </a:spcAft>
              <a:defRPr/>
            </a:pPr>
            <a:endParaRPr dirty="0">
              <a:solidFill>
                <a:srgbClr val="FFFFFF"/>
              </a:solidFill>
            </a:endParaRPr>
          </a:p>
        </p:txBody>
      </p:sp>
      <p:sp>
        <p:nvSpPr>
          <p:cNvPr id="7" name="TextBox 15"/>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FFFFFF"/>
                </a:solidFill>
              </a:rPr>
              <a:t>Copyright © 2014 Oracle and/or its affiliates. All rights reserved.  |</a:t>
            </a:r>
          </a:p>
        </p:txBody>
      </p:sp>
      <p:sp>
        <p:nvSpPr>
          <p:cNvPr id="8" name="Rectangle 7"/>
          <p:cNvSpPr/>
          <p:nvPr/>
        </p:nvSpPr>
        <p:spPr bwMode="white">
          <a:xfrm>
            <a:off x="7373082" y="0"/>
            <a:ext cx="1371957"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8" rIns="68573" bIns="34288" anchor="ctr"/>
          <a:lstStyle/>
          <a:p>
            <a:pPr algn="ctr" fontAlgn="auto">
              <a:spcBef>
                <a:spcPts val="0"/>
              </a:spcBef>
              <a:spcAft>
                <a:spcPts val="0"/>
              </a:spcAft>
              <a:defRPr/>
            </a:pPr>
            <a:endParaRPr dirty="0">
              <a:solidFill>
                <a:srgbClr val="FFFFFF"/>
              </a:solidFill>
            </a:endParaRPr>
          </a:p>
        </p:txBody>
      </p:sp>
      <p:pic>
        <p:nvPicPr>
          <p:cNvPr id="9" name="Picture 17"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4" y="554834"/>
            <a:ext cx="6573962" cy="1102519"/>
          </a:xfrm>
        </p:spPr>
        <p:txBody>
          <a:bodyPr/>
          <a:lstStyle>
            <a:lvl1pPr>
              <a:lnSpc>
                <a:spcPct val="80000"/>
              </a:lnSpc>
              <a:defRPr sz="3600"/>
            </a:lvl1pPr>
          </a:lstStyle>
          <a:p>
            <a:r>
              <a:rPr lang="en-US"/>
              <a:t>Click to edit Master title style</a:t>
            </a:r>
            <a:endParaRPr/>
          </a:p>
        </p:txBody>
      </p:sp>
      <p:sp>
        <p:nvSpPr>
          <p:cNvPr id="3" name="Subtitle 2"/>
          <p:cNvSpPr>
            <a:spLocks noGrp="1"/>
          </p:cNvSpPr>
          <p:nvPr>
            <p:ph type="subTitle" idx="1"/>
          </p:nvPr>
        </p:nvSpPr>
        <p:spPr>
          <a:xfrm>
            <a:off x="398926" y="1714500"/>
            <a:ext cx="6574818" cy="685800"/>
          </a:xfrm>
        </p:spPr>
        <p:txBody>
          <a:bodyPr>
            <a:noAutofit/>
          </a:bodyPr>
          <a:lstStyle>
            <a:lvl1pPr marL="0" indent="0" algn="l">
              <a:spcBef>
                <a:spcPts val="0"/>
              </a:spcBef>
              <a:buNone/>
              <a:defRPr sz="1800" b="1">
                <a:solidFill>
                  <a:schemeClr val="tx1"/>
                </a:solidFill>
              </a:defRPr>
            </a:lvl1pPr>
            <a:lvl2pPr marL="342867" indent="0" algn="ctr">
              <a:buNone/>
              <a:defRPr>
                <a:solidFill>
                  <a:schemeClr val="tx1">
                    <a:tint val="75000"/>
                  </a:schemeClr>
                </a:solidFill>
              </a:defRPr>
            </a:lvl2pPr>
            <a:lvl3pPr marL="685735" indent="0" algn="ctr">
              <a:buNone/>
              <a:defRPr>
                <a:solidFill>
                  <a:schemeClr val="tx1">
                    <a:tint val="75000"/>
                  </a:schemeClr>
                </a:solidFill>
              </a:defRPr>
            </a:lvl3pPr>
            <a:lvl4pPr marL="1028602" indent="0" algn="ctr">
              <a:buNone/>
              <a:defRPr>
                <a:solidFill>
                  <a:schemeClr val="tx1">
                    <a:tint val="75000"/>
                  </a:schemeClr>
                </a:solidFill>
              </a:defRPr>
            </a:lvl4pPr>
            <a:lvl5pPr marL="1371471" indent="0" algn="ctr">
              <a:buNone/>
              <a:defRPr>
                <a:solidFill>
                  <a:schemeClr val="tx1">
                    <a:tint val="75000"/>
                  </a:schemeClr>
                </a:solidFill>
              </a:defRPr>
            </a:lvl5pPr>
            <a:lvl6pPr marL="1714338" indent="0" algn="ctr">
              <a:buNone/>
              <a:defRPr>
                <a:solidFill>
                  <a:schemeClr val="tx1">
                    <a:tint val="75000"/>
                  </a:schemeClr>
                </a:solidFill>
              </a:defRPr>
            </a:lvl6pPr>
            <a:lvl7pPr marL="2057206" indent="0" algn="ctr">
              <a:buNone/>
              <a:defRPr>
                <a:solidFill>
                  <a:schemeClr val="tx1">
                    <a:tint val="75000"/>
                  </a:schemeClr>
                </a:solidFill>
              </a:defRPr>
            </a:lvl7pPr>
            <a:lvl8pPr marL="2400073" indent="0" algn="ctr">
              <a:buNone/>
              <a:defRPr>
                <a:solidFill>
                  <a:schemeClr val="tx1">
                    <a:tint val="75000"/>
                  </a:schemeClr>
                </a:solidFill>
              </a:defRPr>
            </a:lvl8pPr>
            <a:lvl9pPr marL="2742942"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64" y="2572089"/>
            <a:ext cx="6573962"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21" name="Text Placeholder 12"/>
          <p:cNvSpPr>
            <a:spLocks noGrp="1"/>
          </p:cNvSpPr>
          <p:nvPr>
            <p:ph type="body" sz="quarter" idx="15"/>
          </p:nvPr>
        </p:nvSpPr>
        <p:spPr>
          <a:xfrm>
            <a:off x="7430244" y="171450"/>
            <a:ext cx="1257628" cy="171450"/>
          </a:xfrm>
        </p:spPr>
        <p:txBody>
          <a:bodyPr anchor="b">
            <a:normAutofit/>
          </a:bodyPr>
          <a:lstStyle>
            <a:lvl1pPr marL="1191" indent="0" algn="ctr">
              <a:spcBef>
                <a:spcPts val="0"/>
              </a:spcBef>
              <a:buFontTx/>
              <a:buNone/>
              <a:defRPr sz="1100" baseline="0">
                <a:solidFill>
                  <a:schemeClr val="bg1"/>
                </a:solidFill>
              </a:defRPr>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10" name="Date Placeholder 3"/>
          <p:cNvSpPr>
            <a:spLocks noGrp="1"/>
          </p:cNvSpPr>
          <p:nvPr>
            <p:ph type="dt" sz="half" idx="16"/>
          </p:nvPr>
        </p:nvSpPr>
        <p:spPr>
          <a:xfrm>
            <a:off x="3422749" y="4917283"/>
            <a:ext cx="920593" cy="136922"/>
          </a:xfrm>
          <a:prstGeom prst="rect">
            <a:avLst/>
          </a:prstGeom>
        </p:spPr>
        <p:txBody>
          <a:bodyPr/>
          <a:lstStyle>
            <a:lvl1pPr>
              <a:defRPr>
                <a:solidFill>
                  <a:srgbClr val="FFFFFF"/>
                </a:solidFill>
              </a:defRPr>
            </a:lvl1pPr>
          </a:lstStyle>
          <a:p>
            <a:fld id="{7BE700EC-9BF3-4433-99E5-F8AA2980C5B5}" type="datetime1">
              <a:rPr lang="en-US" altLang="en-US"/>
              <a:pPr/>
              <a:t>11/11/25</a:t>
            </a:fld>
            <a:endParaRPr lang="en-US" altLang="en-US"/>
          </a:p>
        </p:txBody>
      </p:sp>
      <p:sp>
        <p:nvSpPr>
          <p:cNvPr id="11" name="Footer Placeholder 4"/>
          <p:cNvSpPr>
            <a:spLocks noGrp="1"/>
          </p:cNvSpPr>
          <p:nvPr>
            <p:ph type="ftr" sz="quarter" idx="17"/>
          </p:nvPr>
        </p:nvSpPr>
        <p:spPr>
          <a:xfrm>
            <a:off x="6584683" y="4917283"/>
            <a:ext cx="1874532" cy="136922"/>
          </a:xfrm>
          <a:prstGeom prst="rect">
            <a:avLst/>
          </a:prstGeom>
        </p:spPr>
        <p:txBody>
          <a:bodyPr/>
          <a:lstStyle>
            <a:lvl1pPr>
              <a:defRPr>
                <a:solidFill>
                  <a:srgbClr val="FFFFFF"/>
                </a:solidFill>
              </a:defRPr>
            </a:lvl1pPr>
          </a:lstStyle>
          <a:p>
            <a:r>
              <a:rPr lang="en-US" altLang="en-US"/>
              <a:t>Oracle Confidential – Internal/Restricted/Highly Restricted</a:t>
            </a:r>
          </a:p>
        </p:txBody>
      </p:sp>
      <p:sp>
        <p:nvSpPr>
          <p:cNvPr id="12" name="Slide Number Placeholder 5"/>
          <p:cNvSpPr>
            <a:spLocks noGrp="1"/>
          </p:cNvSpPr>
          <p:nvPr>
            <p:ph type="sldNum" sz="quarter" idx="18"/>
          </p:nvPr>
        </p:nvSpPr>
        <p:spPr>
          <a:xfrm>
            <a:off x="8459214" y="5200651"/>
            <a:ext cx="285824" cy="136922"/>
          </a:xfrm>
          <a:prstGeom prst="rect">
            <a:avLst/>
          </a:prstGeom>
        </p:spPr>
        <p:txBody>
          <a:bodyPr/>
          <a:lstStyle>
            <a:lvl1pPr>
              <a:defRPr>
                <a:solidFill>
                  <a:srgbClr val="BCC0C4"/>
                </a:solidFill>
              </a:defRPr>
            </a:lvl1pPr>
          </a:lstStyle>
          <a:p>
            <a:fld id="{B0DE6302-8BB2-4A50-8D96-255D69E69B42}" type="slidenum">
              <a:rPr lang="en-US" altLang="en-US"/>
              <a:pPr/>
              <a:t>‹#›</a:t>
            </a:fld>
            <a:endParaRPr lang="en-US" altLang="en-US"/>
          </a:p>
        </p:txBody>
      </p:sp>
    </p:spTree>
    <p:extLst>
      <p:ext uri="{BB962C8B-B14F-4D97-AF65-F5344CB8AC3E}">
        <p14:creationId xmlns:p14="http://schemas.microsoft.com/office/powerpoint/2010/main" val="127814877"/>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a:xfrm>
            <a:off x="398469" y="1143001"/>
            <a:ext cx="8347065" cy="3314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999591679"/>
      </p:ext>
    </p:extLst>
  </p:cSld>
  <p:clrMapOvr>
    <a:masterClrMapping/>
  </p:clrMapOvr>
  <p:transition spd="med">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a:xfrm>
            <a:off x="398469" y="1485900"/>
            <a:ext cx="8347065" cy="2971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Text Placeholder 12"/>
          <p:cNvSpPr>
            <a:spLocks noGrp="1"/>
          </p:cNvSpPr>
          <p:nvPr>
            <p:ph type="body" sz="quarter" idx="13"/>
          </p:nvPr>
        </p:nvSpPr>
        <p:spPr>
          <a:xfrm>
            <a:off x="398966" y="1030306"/>
            <a:ext cx="8346073" cy="257474"/>
          </a:xfrm>
        </p:spPr>
        <p:txBody>
          <a:bodyPr>
            <a:noAutofit/>
          </a:bodyPr>
          <a:lstStyle>
            <a:lvl1pPr marL="1191" indent="0">
              <a:spcBef>
                <a:spcPts val="0"/>
              </a:spcBef>
              <a:buFontTx/>
              <a:buNone/>
              <a:defRPr sz="1800" b="1"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5" name="Date Placeholder 3"/>
          <p:cNvSpPr>
            <a:spLocks noGrp="1"/>
          </p:cNvSpPr>
          <p:nvPr>
            <p:ph type="dt" sz="half" idx="14"/>
          </p:nvPr>
        </p:nvSpPr>
        <p:spPr>
          <a:xfrm>
            <a:off x="3422749" y="4917283"/>
            <a:ext cx="920593" cy="136922"/>
          </a:xfrm>
          <a:prstGeom prst="rect">
            <a:avLst/>
          </a:prstGeom>
        </p:spPr>
        <p:txBody>
          <a:bodyPr/>
          <a:lstStyle>
            <a:lvl1pPr>
              <a:defRPr/>
            </a:lvl1pPr>
          </a:lstStyle>
          <a:p>
            <a:fld id="{D93AED9E-5745-4E0E-86BE-791DA7A7D39D}"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5"/>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8" name="Slide Number Placeholder 5"/>
          <p:cNvSpPr>
            <a:spLocks noGrp="1"/>
          </p:cNvSpPr>
          <p:nvPr>
            <p:ph type="sldNum" sz="quarter" idx="16"/>
          </p:nvPr>
        </p:nvSpPr>
        <p:spPr>
          <a:xfrm>
            <a:off x="8459214" y="4917283"/>
            <a:ext cx="285824" cy="136922"/>
          </a:xfrm>
          <a:prstGeom prst="rect">
            <a:avLst/>
          </a:prstGeom>
        </p:spPr>
        <p:txBody>
          <a:bodyPr/>
          <a:lstStyle>
            <a:lvl1pPr>
              <a:defRPr/>
            </a:lvl1pPr>
          </a:lstStyle>
          <a:p>
            <a:fld id="{C4E812E8-ABD9-41C8-B29B-A12ED731FB25}"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47841649"/>
      </p:ext>
    </p:extLst>
  </p:cSld>
  <p:clrMapOvr>
    <a:masterClrMapping/>
  </p:clrMapOvr>
  <p:transition spd="med">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Program 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8" name="Text Placeholder 7"/>
          <p:cNvSpPr>
            <a:spLocks noGrp="1"/>
          </p:cNvSpPr>
          <p:nvPr>
            <p:ph type="body" sz="quarter" idx="13"/>
          </p:nvPr>
        </p:nvSpPr>
        <p:spPr>
          <a:xfrm>
            <a:off x="2097496" y="1485901"/>
            <a:ext cx="6647543" cy="2971801"/>
          </a:xfrm>
        </p:spPr>
        <p:txBody>
          <a:bodyPr>
            <a:noAutofit/>
          </a:bodyPr>
          <a:lstStyle>
            <a:lvl1pPr marL="1191" indent="0">
              <a:spcBef>
                <a:spcPts val="1800"/>
              </a:spcBef>
              <a:buNone/>
              <a:defRPr sz="2100"/>
            </a:lvl1pPr>
            <a:lvl2pPr marL="1191" indent="0">
              <a:spcBef>
                <a:spcPts val="1800"/>
              </a:spcBef>
              <a:buNone/>
              <a:defRPr sz="2100"/>
            </a:lvl2pPr>
            <a:lvl3pPr marL="1191" indent="0">
              <a:spcBef>
                <a:spcPts val="1800"/>
              </a:spcBef>
              <a:buNone/>
              <a:defRPr sz="2100"/>
            </a:lvl3pPr>
            <a:lvl4pPr marL="1191" indent="0">
              <a:spcBef>
                <a:spcPts val="1800"/>
              </a:spcBef>
              <a:buNone/>
              <a:defRPr sz="2100"/>
            </a:lvl4pPr>
            <a:lvl5pPr marL="1191" indent="0">
              <a:spcBef>
                <a:spcPts val="1800"/>
              </a:spcBef>
              <a:buNone/>
              <a:defRPr sz="2100"/>
            </a:lvl5pPr>
            <a:lvl6pPr marL="1191" indent="0">
              <a:spcBef>
                <a:spcPts val="1800"/>
              </a:spcBef>
              <a:buNone/>
              <a:defRPr sz="2100"/>
            </a:lvl6pPr>
            <a:lvl7pPr marL="1191" indent="0">
              <a:spcBef>
                <a:spcPts val="1800"/>
              </a:spcBef>
              <a:buNone/>
              <a:defRPr sz="2100"/>
            </a:lvl7pPr>
            <a:lvl8pPr marL="1191" indent="0">
              <a:spcBef>
                <a:spcPts val="1800"/>
              </a:spcBef>
              <a:buNone/>
              <a:defRPr sz="2100"/>
            </a:lvl8pPr>
            <a:lvl9pPr marL="1191" indent="0">
              <a:spcBef>
                <a:spcPts val="1800"/>
              </a:spcBef>
              <a:buNone/>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4"/>
          </p:nvPr>
        </p:nvSpPr>
        <p:spPr>
          <a:xfrm>
            <a:off x="3422749" y="4917283"/>
            <a:ext cx="920593" cy="136922"/>
          </a:xfrm>
          <a:prstGeom prst="rect">
            <a:avLst/>
          </a:prstGeom>
        </p:spPr>
        <p:txBody>
          <a:bodyPr/>
          <a:lstStyle>
            <a:lvl1pPr>
              <a:defRPr/>
            </a:lvl1pPr>
          </a:lstStyle>
          <a:p>
            <a:fld id="{DD2FF72D-EA46-426E-BED1-7C8DB28C3931}"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5"/>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5"/>
          <p:cNvSpPr>
            <a:spLocks noGrp="1"/>
          </p:cNvSpPr>
          <p:nvPr>
            <p:ph type="sldNum" sz="quarter" idx="16"/>
          </p:nvPr>
        </p:nvSpPr>
        <p:spPr>
          <a:xfrm>
            <a:off x="8459214" y="4917283"/>
            <a:ext cx="285824" cy="136922"/>
          </a:xfrm>
          <a:prstGeom prst="rect">
            <a:avLst/>
          </a:prstGeom>
        </p:spPr>
        <p:txBody>
          <a:bodyPr/>
          <a:lstStyle>
            <a:lvl1pPr>
              <a:defRPr/>
            </a:lvl1pPr>
          </a:lstStyle>
          <a:p>
            <a:fld id="{21AE65B3-4DEF-48B6-9271-7A58E3ADF6A1}"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603152373"/>
      </p:ext>
    </p:extLst>
  </p:cSld>
  <p:clrMapOvr>
    <a:masterClrMapping/>
  </p:clrMapOvr>
  <p:transition spd="med">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without Picture">
    <p:spTree>
      <p:nvGrpSpPr>
        <p:cNvPr id="1" name=""/>
        <p:cNvGrpSpPr/>
        <p:nvPr/>
      </p:nvGrpSpPr>
      <p:grpSpPr>
        <a:xfrm>
          <a:off x="0" y="0"/>
          <a:ext cx="0" cy="0"/>
          <a:chOff x="0" y="0"/>
          <a:chExt cx="0" cy="0"/>
        </a:xfrm>
      </p:grpSpPr>
      <p:sp>
        <p:nvSpPr>
          <p:cNvPr id="2" name="Title 1"/>
          <p:cNvSpPr>
            <a:spLocks noGrp="1"/>
          </p:cNvSpPr>
          <p:nvPr>
            <p:ph type="title"/>
          </p:nvPr>
        </p:nvSpPr>
        <p:spPr>
          <a:xfrm>
            <a:off x="398966" y="1950243"/>
            <a:ext cx="8346073" cy="1028700"/>
          </a:xfrm>
        </p:spPr>
        <p:txBody>
          <a:bodyPr/>
          <a:lstStyle>
            <a:lvl1pPr algn="l">
              <a:lnSpc>
                <a:spcPct val="80000"/>
              </a:lnSpc>
              <a:defRPr sz="3600" b="0" cap="none" baseline="0"/>
            </a:lvl1pPr>
          </a:lstStyle>
          <a:p>
            <a:r>
              <a:rPr lang="en-US"/>
              <a:t>Click to edit Master title style</a:t>
            </a:r>
            <a:endParaRPr/>
          </a:p>
        </p:txBody>
      </p:sp>
      <p:sp>
        <p:nvSpPr>
          <p:cNvPr id="3" name="Text Placeholder 2"/>
          <p:cNvSpPr>
            <a:spLocks noGrp="1"/>
          </p:cNvSpPr>
          <p:nvPr>
            <p:ph type="body" idx="1"/>
          </p:nvPr>
        </p:nvSpPr>
        <p:spPr>
          <a:xfrm>
            <a:off x="398966" y="3028949"/>
            <a:ext cx="8346073" cy="685800"/>
          </a:xfrm>
        </p:spPr>
        <p:txBody>
          <a:bodyPr>
            <a:noAutofit/>
          </a:bodyPr>
          <a:lstStyle>
            <a:lvl1pPr marL="0" indent="0">
              <a:spcBef>
                <a:spcPts val="0"/>
              </a:spcBef>
              <a:buNone/>
              <a:defRPr sz="1800" b="1">
                <a:solidFill>
                  <a:schemeClr val="tx1"/>
                </a:solidFill>
              </a:defRPr>
            </a:lvl1pPr>
            <a:lvl2pPr marL="342867" indent="0">
              <a:buNone/>
              <a:defRPr sz="1400">
                <a:solidFill>
                  <a:schemeClr val="tx1">
                    <a:tint val="75000"/>
                  </a:schemeClr>
                </a:solidFill>
              </a:defRPr>
            </a:lvl2pPr>
            <a:lvl3pPr marL="685735" indent="0">
              <a:buNone/>
              <a:defRPr sz="1200">
                <a:solidFill>
                  <a:schemeClr val="tx1">
                    <a:tint val="75000"/>
                  </a:schemeClr>
                </a:solidFill>
              </a:defRPr>
            </a:lvl3pPr>
            <a:lvl4pPr marL="1028602" indent="0">
              <a:buNone/>
              <a:defRPr sz="1100">
                <a:solidFill>
                  <a:schemeClr val="tx1">
                    <a:tint val="75000"/>
                  </a:schemeClr>
                </a:solidFill>
              </a:defRPr>
            </a:lvl4pPr>
            <a:lvl5pPr marL="1371471" indent="0">
              <a:buNone/>
              <a:defRPr sz="1100">
                <a:solidFill>
                  <a:schemeClr val="tx1">
                    <a:tint val="75000"/>
                  </a:schemeClr>
                </a:solidFill>
              </a:defRPr>
            </a:lvl5pPr>
            <a:lvl6pPr marL="1714338" indent="0">
              <a:buNone/>
              <a:defRPr sz="1100">
                <a:solidFill>
                  <a:schemeClr val="tx1">
                    <a:tint val="75000"/>
                  </a:schemeClr>
                </a:solidFill>
              </a:defRPr>
            </a:lvl6pPr>
            <a:lvl7pPr marL="2057206" indent="0">
              <a:buNone/>
              <a:defRPr sz="1100">
                <a:solidFill>
                  <a:schemeClr val="tx1">
                    <a:tint val="75000"/>
                  </a:schemeClr>
                </a:solidFill>
              </a:defRPr>
            </a:lvl7pPr>
            <a:lvl8pPr marL="2400073" indent="0">
              <a:buNone/>
              <a:defRPr sz="1100">
                <a:solidFill>
                  <a:schemeClr val="tx1">
                    <a:tint val="75000"/>
                  </a:schemeClr>
                </a:solidFill>
              </a:defRPr>
            </a:lvl8pPr>
            <a:lvl9pPr marL="2742942"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4CBC4988-9ECC-4A54-8B04-5F88BC2F0959}"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89289E95-F50D-4F94-9366-D99419C8C11D}"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719157900"/>
      </p:ext>
    </p:extLst>
  </p:cSld>
  <p:clrMapOvr>
    <a:masterClrMapping/>
  </p:clrMapOvr>
  <p:transition spd="med">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8" rIns="68573" bIns="34288" anchor="ctr"/>
          <a:lstStyle/>
          <a:p>
            <a:pPr algn="ctr" fontAlgn="auto">
              <a:spcBef>
                <a:spcPts val="0"/>
              </a:spcBef>
              <a:spcAft>
                <a:spcPts val="0"/>
              </a:spcAft>
              <a:defRPr/>
            </a:pPr>
            <a:endParaRPr dirty="0">
              <a:solidFill>
                <a:srgbClr val="FFFFFF"/>
              </a:solidFill>
            </a:endParaRPr>
          </a:p>
        </p:txBody>
      </p:sp>
      <p:grpSp>
        <p:nvGrpSpPr>
          <p:cNvPr id="5" name="Group 15"/>
          <p:cNvGrpSpPr>
            <a:grpSpLocks/>
          </p:cNvGrpSpPr>
          <p:nvPr/>
        </p:nvGrpSpPr>
        <p:grpSpPr bwMode="auto">
          <a:xfrm>
            <a:off x="0" y="0"/>
            <a:ext cx="9144000" cy="5143500"/>
            <a:chOff x="-287" y="0"/>
            <a:chExt cx="12189399" cy="6858000"/>
          </a:xfrm>
        </p:grpSpPr>
        <p:sp>
          <p:nvSpPr>
            <p:cNvPr id="6" name="Rectangle 5"/>
            <p:cNvSpPr/>
            <p:nvPr/>
          </p:nvSpPr>
          <p:spPr bwMode="gray">
            <a:xfrm>
              <a:off x="-287" y="0"/>
              <a:ext cx="193684" cy="68516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7" name="Rectangle 6"/>
            <p:cNvSpPr/>
            <p:nvPr/>
          </p:nvSpPr>
          <p:spPr bwMode="gray">
            <a:xfrm>
              <a:off x="11995428" y="6350"/>
              <a:ext cx="193684" cy="68516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8" name="Rectangle 7"/>
            <p:cNvSpPr/>
            <p:nvPr/>
          </p:nvSpPr>
          <p:spPr bwMode="gray">
            <a:xfrm>
              <a:off x="-287" y="6400800"/>
              <a:ext cx="12189399" cy="4572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287" y="0"/>
              <a:ext cx="12189399" cy="19208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 name="TextBox 21"/>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9F9F9F"/>
                </a:solidFill>
              </a:rPr>
              <a:t>Copyright © 2014 Oracle and/or its affiliates. All rights reserved.  |</a:t>
            </a:r>
          </a:p>
        </p:txBody>
      </p:sp>
      <p:pic>
        <p:nvPicPr>
          <p:cNvPr id="11" name="Picture 22"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8966" y="1950243"/>
            <a:ext cx="8346073" cy="1028700"/>
          </a:xfrm>
        </p:spPr>
        <p:txBody>
          <a:bodyPr/>
          <a:lstStyle>
            <a:lvl1pPr algn="l">
              <a:lnSpc>
                <a:spcPct val="80000"/>
              </a:lnSpc>
              <a:defRPr sz="3600" b="0" cap="none" baseline="0"/>
            </a:lvl1pPr>
          </a:lstStyle>
          <a:p>
            <a:r>
              <a:rPr lang="en-US"/>
              <a:t>Click to edit Master title style</a:t>
            </a:r>
            <a:endParaRPr dirty="0"/>
          </a:p>
        </p:txBody>
      </p:sp>
      <p:sp>
        <p:nvSpPr>
          <p:cNvPr id="3" name="Text Placeholder 2"/>
          <p:cNvSpPr>
            <a:spLocks noGrp="1"/>
          </p:cNvSpPr>
          <p:nvPr>
            <p:ph type="body" idx="1"/>
          </p:nvPr>
        </p:nvSpPr>
        <p:spPr>
          <a:xfrm>
            <a:off x="398966" y="3028949"/>
            <a:ext cx="8346073" cy="685800"/>
          </a:xfrm>
        </p:spPr>
        <p:txBody>
          <a:bodyPr>
            <a:noAutofit/>
          </a:bodyPr>
          <a:lstStyle>
            <a:lvl1pPr marL="0" indent="0">
              <a:spcBef>
                <a:spcPts val="0"/>
              </a:spcBef>
              <a:buNone/>
              <a:defRPr sz="1800" b="1">
                <a:solidFill>
                  <a:schemeClr val="tx1"/>
                </a:solidFill>
              </a:defRPr>
            </a:lvl1pPr>
            <a:lvl2pPr marL="342867" indent="0">
              <a:buNone/>
              <a:defRPr sz="1400">
                <a:solidFill>
                  <a:schemeClr val="tx1">
                    <a:tint val="75000"/>
                  </a:schemeClr>
                </a:solidFill>
              </a:defRPr>
            </a:lvl2pPr>
            <a:lvl3pPr marL="685735" indent="0">
              <a:buNone/>
              <a:defRPr sz="1200">
                <a:solidFill>
                  <a:schemeClr val="tx1">
                    <a:tint val="75000"/>
                  </a:schemeClr>
                </a:solidFill>
              </a:defRPr>
            </a:lvl3pPr>
            <a:lvl4pPr marL="1028602" indent="0">
              <a:buNone/>
              <a:defRPr sz="1100">
                <a:solidFill>
                  <a:schemeClr val="tx1">
                    <a:tint val="75000"/>
                  </a:schemeClr>
                </a:solidFill>
              </a:defRPr>
            </a:lvl4pPr>
            <a:lvl5pPr marL="1371471" indent="0">
              <a:buNone/>
              <a:defRPr sz="1100">
                <a:solidFill>
                  <a:schemeClr val="tx1">
                    <a:tint val="75000"/>
                  </a:schemeClr>
                </a:solidFill>
              </a:defRPr>
            </a:lvl5pPr>
            <a:lvl6pPr marL="1714338" indent="0">
              <a:buNone/>
              <a:defRPr sz="1100">
                <a:solidFill>
                  <a:schemeClr val="tx1">
                    <a:tint val="75000"/>
                  </a:schemeClr>
                </a:solidFill>
              </a:defRPr>
            </a:lvl6pPr>
            <a:lvl7pPr marL="2057206" indent="0">
              <a:buNone/>
              <a:defRPr sz="1100">
                <a:solidFill>
                  <a:schemeClr val="tx1">
                    <a:tint val="75000"/>
                  </a:schemeClr>
                </a:solidFill>
              </a:defRPr>
            </a:lvl7pPr>
            <a:lvl8pPr marL="2400073" indent="0">
              <a:buNone/>
              <a:defRPr sz="1100">
                <a:solidFill>
                  <a:schemeClr val="tx1">
                    <a:tint val="75000"/>
                  </a:schemeClr>
                </a:solidFill>
              </a:defRPr>
            </a:lvl8pPr>
            <a:lvl9pPr marL="2742942" indent="0">
              <a:buNone/>
              <a:defRPr sz="1100">
                <a:solidFill>
                  <a:schemeClr val="tx1">
                    <a:tint val="75000"/>
                  </a:schemeClr>
                </a:solidFill>
              </a:defRPr>
            </a:lvl9pPr>
          </a:lstStyle>
          <a:p>
            <a:pPr lvl="0"/>
            <a:r>
              <a:rPr lang="en-US"/>
              <a:t>Click to edit Master text styles</a:t>
            </a:r>
          </a:p>
        </p:txBody>
      </p:sp>
      <p:sp>
        <p:nvSpPr>
          <p:cNvPr id="12"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DFD42D20-B458-42FE-A64A-B465C24C9319}" type="datetime1">
              <a:rPr lang="en-US" altLang="en-US">
                <a:solidFill>
                  <a:srgbClr val="FFFFFF"/>
                </a:solidFill>
              </a:rPr>
              <a:pPr/>
              <a:t>11/11/25</a:t>
            </a:fld>
            <a:endParaRPr lang="en-US" altLang="en-US">
              <a:solidFill>
                <a:srgbClr val="FFFFFF"/>
              </a:solidFill>
            </a:endParaRPr>
          </a:p>
        </p:txBody>
      </p:sp>
      <p:sp>
        <p:nvSpPr>
          <p:cNvPr id="13"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FFFFFF"/>
                </a:solidFill>
              </a:rPr>
              <a:t>Oracle Confidential – Internal/Restricted/Highly Restricted</a:t>
            </a:r>
          </a:p>
        </p:txBody>
      </p:sp>
      <p:sp>
        <p:nvSpPr>
          <p:cNvPr id="14"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EC901E84-BBD6-4B0D-81D4-FB0D5B5265B0}"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200874982"/>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Announcement">
    <p:spTree>
      <p:nvGrpSpPr>
        <p:cNvPr id="1" name=""/>
        <p:cNvGrpSpPr/>
        <p:nvPr/>
      </p:nvGrpSpPr>
      <p:grpSpPr>
        <a:xfrm>
          <a:off x="0" y="0"/>
          <a:ext cx="0" cy="0"/>
          <a:chOff x="0" y="0"/>
          <a:chExt cx="0" cy="0"/>
        </a:xfrm>
      </p:grpSpPr>
      <p:sp>
        <p:nvSpPr>
          <p:cNvPr id="2" name="Title 1"/>
          <p:cNvSpPr>
            <a:spLocks noGrp="1"/>
          </p:cNvSpPr>
          <p:nvPr>
            <p:ph type="title"/>
          </p:nvPr>
        </p:nvSpPr>
        <p:spPr>
          <a:xfrm>
            <a:off x="398964" y="1428750"/>
            <a:ext cx="3601388" cy="1234440"/>
          </a:xfrm>
        </p:spPr>
        <p:txBody>
          <a:bodyPr/>
          <a:lstStyle>
            <a:lvl1pPr algn="l">
              <a:lnSpc>
                <a:spcPct val="80000"/>
              </a:lnSpc>
              <a:defRPr sz="3600" b="0"/>
            </a:lvl1pPr>
          </a:lstStyle>
          <a:p>
            <a:r>
              <a:rPr lang="en-US"/>
              <a:t>Click to edit Master title style</a:t>
            </a:r>
            <a:endParaRPr dirty="0"/>
          </a:p>
        </p:txBody>
      </p:sp>
      <p:sp>
        <p:nvSpPr>
          <p:cNvPr id="3" name="Picture Placeholder 2"/>
          <p:cNvSpPr>
            <a:spLocks noGrp="1"/>
          </p:cNvSpPr>
          <p:nvPr>
            <p:ph type="pic" idx="1"/>
          </p:nvPr>
        </p:nvSpPr>
        <p:spPr>
          <a:xfrm>
            <a:off x="4192434" y="400050"/>
            <a:ext cx="4552604" cy="4057650"/>
          </a:xfrm>
          <a:noFill/>
        </p:spPr>
        <p:txBody>
          <a:bodyPr tIns="137146" rtlCol="0">
            <a:normAutofit/>
          </a:bodyPr>
          <a:lstStyle>
            <a:lvl1pPr marL="0" indent="0" algn="ctr">
              <a:buNone/>
              <a:defRPr sz="1800"/>
            </a:lvl1pPr>
            <a:lvl2pPr marL="342867" indent="0">
              <a:buNone/>
              <a:defRPr sz="2100"/>
            </a:lvl2pPr>
            <a:lvl3pPr marL="685735" indent="0">
              <a:buNone/>
              <a:defRPr sz="1800"/>
            </a:lvl3pPr>
            <a:lvl4pPr marL="1028602" indent="0">
              <a:buNone/>
              <a:defRPr sz="1500"/>
            </a:lvl4pPr>
            <a:lvl5pPr marL="1371471" indent="0">
              <a:buNone/>
              <a:defRPr sz="1500"/>
            </a:lvl5pPr>
            <a:lvl6pPr marL="1714338" indent="0">
              <a:buNone/>
              <a:defRPr sz="1500"/>
            </a:lvl6pPr>
            <a:lvl7pPr marL="2057206" indent="0">
              <a:buNone/>
              <a:defRPr sz="1500"/>
            </a:lvl7pPr>
            <a:lvl8pPr marL="2400073" indent="0">
              <a:buNone/>
              <a:defRPr sz="1500"/>
            </a:lvl8pPr>
            <a:lvl9pPr marL="2742942"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66" y="2743200"/>
            <a:ext cx="3601387" cy="1234440"/>
          </a:xfrm>
        </p:spPr>
        <p:txBody>
          <a:bodyPr>
            <a:noAutofit/>
          </a:bodyPr>
          <a:lstStyle>
            <a:lvl1pPr marL="0" indent="0">
              <a:spcBef>
                <a:spcPts val="0"/>
              </a:spcBef>
              <a:buNone/>
              <a:defRPr sz="1800" b="1"/>
            </a:lvl1pPr>
            <a:lvl2pPr marL="342867" indent="0">
              <a:buNone/>
              <a:defRPr sz="900"/>
            </a:lvl2pPr>
            <a:lvl3pPr marL="685735" indent="0">
              <a:buNone/>
              <a:defRPr sz="800"/>
            </a:lvl3pPr>
            <a:lvl4pPr marL="1028602" indent="0">
              <a:buNone/>
              <a:defRPr sz="700"/>
            </a:lvl4pPr>
            <a:lvl5pPr marL="1371471" indent="0">
              <a:buNone/>
              <a:defRPr sz="700"/>
            </a:lvl5pPr>
            <a:lvl6pPr marL="1714338" indent="0">
              <a:buNone/>
              <a:defRPr sz="700"/>
            </a:lvl6pPr>
            <a:lvl7pPr marL="2057206" indent="0">
              <a:buNone/>
              <a:defRPr sz="700"/>
            </a:lvl7pPr>
            <a:lvl8pPr marL="2400073" indent="0">
              <a:buNone/>
              <a:defRPr sz="700"/>
            </a:lvl8pPr>
            <a:lvl9pPr marL="2742942" indent="0">
              <a:buNone/>
              <a:defRPr sz="700"/>
            </a:lvl9pPr>
          </a:lstStyle>
          <a:p>
            <a:pPr lvl="0"/>
            <a:r>
              <a:rPr lang="en-US"/>
              <a:t>Click to edit Master text styles</a:t>
            </a:r>
          </a:p>
        </p:txBody>
      </p:sp>
      <p:sp>
        <p:nvSpPr>
          <p:cNvPr id="5"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89E11EFD-C021-4404-AEF3-5F710299EFBE}"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37442C2B-5CA0-4738-96B3-F2CB68343CA2}"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2251684492"/>
      </p:ext>
    </p:extLst>
  </p:cSld>
  <p:clrMapOvr>
    <a:masterClrMapping/>
  </p:clrMapOvr>
  <p:transition spd="med">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Quote with Logo">
    <p:spTree>
      <p:nvGrpSpPr>
        <p:cNvPr id="1" name=""/>
        <p:cNvGrpSpPr/>
        <p:nvPr/>
      </p:nvGrpSpPr>
      <p:grpSpPr>
        <a:xfrm>
          <a:off x="0" y="0"/>
          <a:ext cx="0" cy="0"/>
          <a:chOff x="0" y="0"/>
          <a:chExt cx="0" cy="0"/>
        </a:xfrm>
      </p:grpSpPr>
      <p:sp>
        <p:nvSpPr>
          <p:cNvPr id="2" name="Title 1"/>
          <p:cNvSpPr>
            <a:spLocks noGrp="1"/>
          </p:cNvSpPr>
          <p:nvPr>
            <p:ph type="title"/>
          </p:nvPr>
        </p:nvSpPr>
        <p:spPr>
          <a:xfrm>
            <a:off x="2399734" y="1428750"/>
            <a:ext cx="6344112" cy="1657350"/>
          </a:xfrm>
        </p:spPr>
        <p:txBody>
          <a:bodyPr anchor="t"/>
          <a:lstStyle>
            <a:lvl1pPr marL="171434" indent="-171434" algn="l">
              <a:defRPr sz="3000" b="0"/>
            </a:lvl1pPr>
          </a:lstStyle>
          <a:p>
            <a:r>
              <a:rPr lang="en-US"/>
              <a:t>Click to edit Master title style</a:t>
            </a:r>
            <a:endParaRPr dirty="0"/>
          </a:p>
        </p:txBody>
      </p:sp>
      <p:sp>
        <p:nvSpPr>
          <p:cNvPr id="4" name="Text Placeholder 3"/>
          <p:cNvSpPr>
            <a:spLocks noGrp="1"/>
          </p:cNvSpPr>
          <p:nvPr>
            <p:ph type="body" sz="half" idx="2"/>
          </p:nvPr>
        </p:nvSpPr>
        <p:spPr>
          <a:xfrm>
            <a:off x="2628393" y="3143250"/>
            <a:ext cx="6115452" cy="571500"/>
          </a:xfrm>
        </p:spPr>
        <p:txBody>
          <a:bodyPr>
            <a:noAutofit/>
          </a:bodyPr>
          <a:lstStyle>
            <a:lvl1pPr marL="219054" indent="-219054">
              <a:spcBef>
                <a:spcPts val="0"/>
              </a:spcBef>
              <a:buClr>
                <a:schemeClr val="tx1"/>
              </a:buClr>
              <a:buFont typeface="Arial" panose="020B0604020202020204" pitchFamily="34" charset="0"/>
              <a:buChar char="–"/>
              <a:defRPr sz="1800"/>
            </a:lvl1pPr>
            <a:lvl2pPr marL="342867" indent="0">
              <a:buNone/>
              <a:defRPr sz="900"/>
            </a:lvl2pPr>
            <a:lvl3pPr marL="685735" indent="0">
              <a:buNone/>
              <a:defRPr sz="800"/>
            </a:lvl3pPr>
            <a:lvl4pPr marL="1028602" indent="0">
              <a:buNone/>
              <a:defRPr sz="700"/>
            </a:lvl4pPr>
            <a:lvl5pPr marL="1371471" indent="0">
              <a:buNone/>
              <a:defRPr sz="700"/>
            </a:lvl5pPr>
            <a:lvl6pPr marL="1714338" indent="0">
              <a:buNone/>
              <a:defRPr sz="700"/>
            </a:lvl6pPr>
            <a:lvl7pPr marL="2057206" indent="0">
              <a:buNone/>
              <a:defRPr sz="700"/>
            </a:lvl7pPr>
            <a:lvl8pPr marL="2400073" indent="0">
              <a:buNone/>
              <a:defRPr sz="700"/>
            </a:lvl8pPr>
            <a:lvl9pPr marL="2742942" indent="0">
              <a:buNone/>
              <a:defRPr sz="700"/>
            </a:lvl9pPr>
          </a:lstStyle>
          <a:p>
            <a:pPr lvl="0"/>
            <a:r>
              <a:rPr lang="en-US"/>
              <a:t>Click to edit Master text styles</a:t>
            </a:r>
          </a:p>
        </p:txBody>
      </p:sp>
      <p:sp>
        <p:nvSpPr>
          <p:cNvPr id="5"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D53DAD2E-100F-4935-8309-41D9744B7BE5}"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C604097E-69E6-4DD7-88F6-E808A86131AF}"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921602595"/>
      </p:ext>
    </p:extLst>
  </p:cSld>
  <p:clrMapOvr>
    <a:masterClrMapping/>
  </p:clrMapOvr>
  <p:transition spd="med">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Quote with Picture">
    <p:spTree>
      <p:nvGrpSpPr>
        <p:cNvPr id="1" name=""/>
        <p:cNvGrpSpPr/>
        <p:nvPr/>
      </p:nvGrpSpPr>
      <p:grpSpPr>
        <a:xfrm>
          <a:off x="0" y="0"/>
          <a:ext cx="0" cy="0"/>
          <a:chOff x="0" y="0"/>
          <a:chExt cx="0" cy="0"/>
        </a:xfrm>
      </p:grpSpPr>
      <p:sp>
        <p:nvSpPr>
          <p:cNvPr id="2" name="Title 1"/>
          <p:cNvSpPr>
            <a:spLocks noGrp="1"/>
          </p:cNvSpPr>
          <p:nvPr>
            <p:ph type="title"/>
          </p:nvPr>
        </p:nvSpPr>
        <p:spPr>
          <a:xfrm>
            <a:off x="2399734" y="1428750"/>
            <a:ext cx="6344112" cy="1657350"/>
          </a:xfrm>
        </p:spPr>
        <p:txBody>
          <a:bodyPr anchor="t"/>
          <a:lstStyle>
            <a:lvl1pPr marL="171434" indent="-171434" algn="l">
              <a:defRPr sz="3000" b="0"/>
            </a:lvl1pPr>
          </a:lstStyle>
          <a:p>
            <a:r>
              <a:rPr lang="en-US"/>
              <a:t>Click to edit Master title style</a:t>
            </a:r>
            <a:endParaRPr/>
          </a:p>
        </p:txBody>
      </p:sp>
      <p:sp>
        <p:nvSpPr>
          <p:cNvPr id="4" name="Text Placeholder 3"/>
          <p:cNvSpPr>
            <a:spLocks noGrp="1"/>
          </p:cNvSpPr>
          <p:nvPr>
            <p:ph type="body" sz="half" idx="2"/>
          </p:nvPr>
        </p:nvSpPr>
        <p:spPr>
          <a:xfrm>
            <a:off x="2628393" y="3143250"/>
            <a:ext cx="6115452" cy="571500"/>
          </a:xfrm>
        </p:spPr>
        <p:txBody>
          <a:bodyPr>
            <a:noAutofit/>
          </a:bodyPr>
          <a:lstStyle>
            <a:lvl1pPr marL="219054" indent="-219054">
              <a:spcBef>
                <a:spcPts val="0"/>
              </a:spcBef>
              <a:buClr>
                <a:schemeClr val="tx1"/>
              </a:buClr>
              <a:buFont typeface="Arial" panose="020B0604020202020204" pitchFamily="34" charset="0"/>
              <a:buChar char="–"/>
              <a:defRPr sz="1800"/>
            </a:lvl1pPr>
            <a:lvl2pPr marL="342867" indent="0">
              <a:buNone/>
              <a:defRPr sz="900"/>
            </a:lvl2pPr>
            <a:lvl3pPr marL="685735" indent="0">
              <a:buNone/>
              <a:defRPr sz="800"/>
            </a:lvl3pPr>
            <a:lvl4pPr marL="1028602" indent="0">
              <a:buNone/>
              <a:defRPr sz="700"/>
            </a:lvl4pPr>
            <a:lvl5pPr marL="1371471" indent="0">
              <a:buNone/>
              <a:defRPr sz="700"/>
            </a:lvl5pPr>
            <a:lvl6pPr marL="1714338" indent="0">
              <a:buNone/>
              <a:defRPr sz="700"/>
            </a:lvl6pPr>
            <a:lvl7pPr marL="2057206" indent="0">
              <a:buNone/>
              <a:defRPr sz="700"/>
            </a:lvl7pPr>
            <a:lvl8pPr marL="2400073" indent="0">
              <a:buNone/>
              <a:defRPr sz="700"/>
            </a:lvl8pPr>
            <a:lvl9pPr marL="2742942" indent="0">
              <a:buNone/>
              <a:defRPr sz="700"/>
            </a:lvl9pPr>
          </a:lstStyle>
          <a:p>
            <a:pPr lvl="0"/>
            <a:r>
              <a:rPr lang="en-US"/>
              <a:t>Click to edit Master text styles</a:t>
            </a:r>
          </a:p>
        </p:txBody>
      </p:sp>
      <p:sp>
        <p:nvSpPr>
          <p:cNvPr id="8" name="Picture Placeholder 15"/>
          <p:cNvSpPr>
            <a:spLocks noGrp="1" noChangeAspect="1"/>
          </p:cNvSpPr>
          <p:nvPr>
            <p:ph type="pic" sz="quarter" idx="14"/>
          </p:nvPr>
        </p:nvSpPr>
        <p:spPr>
          <a:xfrm>
            <a:off x="398966" y="1428750"/>
            <a:ext cx="1646349" cy="2304288"/>
          </a:xfrm>
          <a:noFill/>
        </p:spPr>
        <p:txBody>
          <a:bodyPr tIns="68573" rtlCol="0">
            <a:noAutofit/>
          </a:bodyPr>
          <a:lstStyle>
            <a:lvl1pPr marL="0" indent="0" algn="ctr">
              <a:spcBef>
                <a:spcPts val="0"/>
              </a:spcBef>
              <a:buNone/>
              <a:defRPr sz="1400" baseline="0">
                <a:solidFill>
                  <a:schemeClr val="tx1"/>
                </a:solidFill>
              </a:defRPr>
            </a:lvl1pPr>
          </a:lstStyle>
          <a:p>
            <a:pPr lvl="0"/>
            <a:r>
              <a:rPr lang="en-US" noProof="0"/>
              <a:t>Click icon to add picture</a:t>
            </a:r>
            <a:endParaRPr noProof="0" dirty="0"/>
          </a:p>
        </p:txBody>
      </p:sp>
      <p:sp>
        <p:nvSpPr>
          <p:cNvPr id="5" name="Date Placeholder 3"/>
          <p:cNvSpPr>
            <a:spLocks noGrp="1"/>
          </p:cNvSpPr>
          <p:nvPr>
            <p:ph type="dt" sz="half" idx="15"/>
          </p:nvPr>
        </p:nvSpPr>
        <p:spPr>
          <a:xfrm>
            <a:off x="3422749" y="4917283"/>
            <a:ext cx="920593" cy="136922"/>
          </a:xfrm>
          <a:prstGeom prst="rect">
            <a:avLst/>
          </a:prstGeom>
        </p:spPr>
        <p:txBody>
          <a:bodyPr/>
          <a:lstStyle>
            <a:lvl1pPr>
              <a:defRPr/>
            </a:lvl1pPr>
          </a:lstStyle>
          <a:p>
            <a:fld id="{42C2C0D3-2972-4C94-87B6-EB8887DCD329}"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6"/>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7"/>
          </p:nvPr>
        </p:nvSpPr>
        <p:spPr>
          <a:xfrm>
            <a:off x="8459214" y="4917283"/>
            <a:ext cx="285824" cy="136922"/>
          </a:xfrm>
          <a:prstGeom prst="rect">
            <a:avLst/>
          </a:prstGeom>
        </p:spPr>
        <p:txBody>
          <a:bodyPr/>
          <a:lstStyle>
            <a:lvl1pPr>
              <a:defRPr/>
            </a:lvl1pPr>
          </a:lstStyle>
          <a:p>
            <a:fld id="{3A5F8B44-35E6-40DF-A715-53B478716AA5}"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2454965163"/>
      </p:ext>
    </p:extLst>
  </p:cSld>
  <p:clrMapOvr>
    <a:masterClrMapping/>
  </p:clrMapOvr>
  <p:transition spd="med">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5" name="Straight Connector 4"/>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01"/>
            <a:ext cx="4058706"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34" y="1143001"/>
            <a:ext cx="4058705"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endParaRPr dirty="0"/>
          </a:p>
        </p:txBody>
      </p:sp>
      <p:sp>
        <p:nvSpPr>
          <p:cNvPr id="6" name="Date Placeholder 4"/>
          <p:cNvSpPr>
            <a:spLocks noGrp="1"/>
          </p:cNvSpPr>
          <p:nvPr>
            <p:ph type="dt" sz="half" idx="10"/>
          </p:nvPr>
        </p:nvSpPr>
        <p:spPr>
          <a:xfrm>
            <a:off x="3422749" y="4917283"/>
            <a:ext cx="920593" cy="136922"/>
          </a:xfrm>
          <a:prstGeom prst="rect">
            <a:avLst/>
          </a:prstGeom>
        </p:spPr>
        <p:txBody>
          <a:bodyPr/>
          <a:lstStyle>
            <a:lvl1pPr>
              <a:defRPr/>
            </a:lvl1pPr>
          </a:lstStyle>
          <a:p>
            <a:fld id="{0F51D69D-C698-4B80-A45B-A287A0703E6E}" type="datetime1">
              <a:rPr lang="en-US" altLang="en-US">
                <a:solidFill>
                  <a:srgbClr val="5F5F5F"/>
                </a:solidFill>
              </a:rPr>
              <a:pPr/>
              <a:t>11/11/25</a:t>
            </a:fld>
            <a:endParaRPr lang="en-US" altLang="en-US">
              <a:solidFill>
                <a:srgbClr val="5F5F5F"/>
              </a:solidFill>
            </a:endParaRPr>
          </a:p>
        </p:txBody>
      </p:sp>
      <p:sp>
        <p:nvSpPr>
          <p:cNvPr id="7" name="Footer Placeholder 5"/>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9" name="Slide Number Placeholder 6"/>
          <p:cNvSpPr>
            <a:spLocks noGrp="1"/>
          </p:cNvSpPr>
          <p:nvPr>
            <p:ph type="sldNum" sz="quarter" idx="12"/>
          </p:nvPr>
        </p:nvSpPr>
        <p:spPr>
          <a:xfrm>
            <a:off x="8459214" y="4917283"/>
            <a:ext cx="285824" cy="136922"/>
          </a:xfrm>
          <a:prstGeom prst="rect">
            <a:avLst/>
          </a:prstGeom>
        </p:spPr>
        <p:txBody>
          <a:bodyPr/>
          <a:lstStyle>
            <a:lvl1pPr>
              <a:defRPr/>
            </a:lvl1pPr>
          </a:lstStyle>
          <a:p>
            <a:fld id="{B66877A5-58B2-444A-A16F-319F767446F0}"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04248263"/>
      </p:ext>
    </p:extLst>
  </p:cSld>
  <p:clrMapOvr>
    <a:masterClrMapping/>
  </p:clrMapOvr>
  <p:transition spd="med">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cxnSp>
        <p:nvCxnSpPr>
          <p:cNvPr id="6" name="Straight Connector 5"/>
          <p:cNvCxnSpPr/>
          <p:nvPr/>
        </p:nvCxnSpPr>
        <p:spPr bwMode="ltGray">
          <a:xfrm>
            <a:off x="3142878"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ltGray">
          <a:xfrm>
            <a:off x="6001123"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268642"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p:cNvSpPr>
            <a:spLocks noGrp="1"/>
          </p:cNvSpPr>
          <p:nvPr>
            <p:ph sz="half" idx="13"/>
          </p:nvPr>
        </p:nvSpPr>
        <p:spPr>
          <a:xfrm>
            <a:off x="6138317"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9" name="Date Placeholder 4"/>
          <p:cNvSpPr>
            <a:spLocks noGrp="1"/>
          </p:cNvSpPr>
          <p:nvPr>
            <p:ph type="dt" sz="half" idx="14"/>
          </p:nvPr>
        </p:nvSpPr>
        <p:spPr>
          <a:xfrm>
            <a:off x="3422749" y="4917283"/>
            <a:ext cx="920593" cy="136922"/>
          </a:xfrm>
          <a:prstGeom prst="rect">
            <a:avLst/>
          </a:prstGeom>
        </p:spPr>
        <p:txBody>
          <a:bodyPr/>
          <a:lstStyle>
            <a:lvl1pPr>
              <a:defRPr/>
            </a:lvl1pPr>
          </a:lstStyle>
          <a:p>
            <a:fld id="{06DE2674-512F-4FB1-93BF-A710BA9BEC4F}" type="datetime1">
              <a:rPr lang="en-US" altLang="en-US">
                <a:solidFill>
                  <a:srgbClr val="5F5F5F"/>
                </a:solidFill>
              </a:rPr>
              <a:pPr/>
              <a:t>11/11/25</a:t>
            </a:fld>
            <a:endParaRPr lang="en-US" altLang="en-US">
              <a:solidFill>
                <a:srgbClr val="5F5F5F"/>
              </a:solidFill>
            </a:endParaRPr>
          </a:p>
        </p:txBody>
      </p:sp>
      <p:sp>
        <p:nvSpPr>
          <p:cNvPr id="10" name="Footer Placeholder 5"/>
          <p:cNvSpPr>
            <a:spLocks noGrp="1"/>
          </p:cNvSpPr>
          <p:nvPr>
            <p:ph type="ftr" sz="quarter" idx="15"/>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2" name="Slide Number Placeholder 6"/>
          <p:cNvSpPr>
            <a:spLocks noGrp="1"/>
          </p:cNvSpPr>
          <p:nvPr>
            <p:ph type="sldNum" sz="quarter" idx="16"/>
          </p:nvPr>
        </p:nvSpPr>
        <p:spPr>
          <a:xfrm>
            <a:off x="8459214" y="4917283"/>
            <a:ext cx="285824" cy="136922"/>
          </a:xfrm>
          <a:prstGeom prst="rect">
            <a:avLst/>
          </a:prstGeom>
        </p:spPr>
        <p:txBody>
          <a:bodyPr/>
          <a:lstStyle>
            <a:lvl1pPr>
              <a:defRPr/>
            </a:lvl1pPr>
          </a:lstStyle>
          <a:p>
            <a:fld id="{972A997F-C594-4556-A0B6-A4D38D589C59}"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154536072"/>
      </p:ext>
    </p:extLst>
  </p:cSld>
  <p:clrMapOvr>
    <a:masterClrMapping/>
  </p:clrMapOvr>
  <p:transition spd="med">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04"/>
            <a:ext cx="4058706"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34" y="1143004"/>
            <a:ext cx="4058705"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3"/>
          </p:nvPr>
        </p:nvSpPr>
        <p:spPr>
          <a:xfrm>
            <a:off x="398964" y="2857504"/>
            <a:ext cx="4058706"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p:cNvSpPr>
            <a:spLocks noGrp="1"/>
          </p:cNvSpPr>
          <p:nvPr>
            <p:ph sz="half" idx="14"/>
          </p:nvPr>
        </p:nvSpPr>
        <p:spPr>
          <a:xfrm>
            <a:off x="4686334" y="2857504"/>
            <a:ext cx="4058705"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10" name="Date Placeholder 4"/>
          <p:cNvSpPr>
            <a:spLocks noGrp="1"/>
          </p:cNvSpPr>
          <p:nvPr>
            <p:ph type="dt" sz="half" idx="15"/>
          </p:nvPr>
        </p:nvSpPr>
        <p:spPr>
          <a:xfrm>
            <a:off x="3422749" y="4917283"/>
            <a:ext cx="920593" cy="136922"/>
          </a:xfrm>
          <a:prstGeom prst="rect">
            <a:avLst/>
          </a:prstGeom>
        </p:spPr>
        <p:txBody>
          <a:bodyPr/>
          <a:lstStyle>
            <a:lvl1pPr>
              <a:defRPr/>
            </a:lvl1pPr>
          </a:lstStyle>
          <a:p>
            <a:fld id="{F73C0868-CE39-40FB-A1CC-6AE8B12EF6FE}" type="datetime1">
              <a:rPr lang="en-US" altLang="en-US">
                <a:solidFill>
                  <a:srgbClr val="5F5F5F"/>
                </a:solidFill>
              </a:rPr>
              <a:pPr/>
              <a:t>11/11/25</a:t>
            </a:fld>
            <a:endParaRPr lang="en-US" altLang="en-US">
              <a:solidFill>
                <a:srgbClr val="5F5F5F"/>
              </a:solidFill>
            </a:endParaRPr>
          </a:p>
        </p:txBody>
      </p:sp>
      <p:sp>
        <p:nvSpPr>
          <p:cNvPr id="12" name="Footer Placeholder 5"/>
          <p:cNvSpPr>
            <a:spLocks noGrp="1"/>
          </p:cNvSpPr>
          <p:nvPr>
            <p:ph type="ftr" sz="quarter" idx="16"/>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3" name="Slide Number Placeholder 6"/>
          <p:cNvSpPr>
            <a:spLocks noGrp="1"/>
          </p:cNvSpPr>
          <p:nvPr>
            <p:ph type="sldNum" sz="quarter" idx="17"/>
          </p:nvPr>
        </p:nvSpPr>
        <p:spPr>
          <a:xfrm>
            <a:off x="8459214" y="4917283"/>
            <a:ext cx="285824" cy="136922"/>
          </a:xfrm>
          <a:prstGeom prst="rect">
            <a:avLst/>
          </a:prstGeom>
        </p:spPr>
        <p:txBody>
          <a:bodyPr/>
          <a:lstStyle>
            <a:lvl1pPr>
              <a:defRPr/>
            </a:lvl1pPr>
          </a:lstStyle>
          <a:p>
            <a:fld id="{6AB4BFDE-F7A5-4EC7-8E8F-4CB868C65CCB}"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020903343"/>
      </p:ext>
    </p:extLst>
  </p:cSld>
  <p:clrMapOvr>
    <a:masterClrMapping/>
  </p:clrMapOvr>
  <p:transition spd="med">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Quadrant for Infographics">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bwMode="ltGray">
          <a:xfrm flipH="1">
            <a:off x="398966" y="2800350"/>
            <a:ext cx="8346073" cy="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5"/>
          </p:nvPr>
        </p:nvSpPr>
        <p:spPr>
          <a:xfrm>
            <a:off x="1828084" y="1143001"/>
            <a:ext cx="2629586" cy="1508760"/>
          </a:xfrm>
        </p:spPr>
        <p:txBody>
          <a:bodyPr anchor="ctr">
            <a:noAutofit/>
          </a:bodyPr>
          <a:lstStyle>
            <a:lvl1pPr marL="0" indent="0">
              <a:spcBef>
                <a:spcPts val="900"/>
              </a:spcBef>
              <a:buFont typeface="Arial" panose="020B0604020202020204" pitchFamily="34" charset="0"/>
              <a:buNone/>
              <a:defRPr sz="1800"/>
            </a:lvl1pPr>
            <a:lvl2pPr marL="128575" indent="-128575">
              <a:spcBef>
                <a:spcPts val="900"/>
              </a:spcBef>
              <a:buFont typeface="Arial" panose="020B0604020202020204" pitchFamily="34" charset="0"/>
              <a:buChar char="•"/>
              <a:defRPr sz="1500"/>
            </a:lvl2pPr>
            <a:lvl3pPr marL="128575" indent="-128575">
              <a:spcBef>
                <a:spcPts val="900"/>
              </a:spcBef>
              <a:buFont typeface="Arial" panose="020B0604020202020204" pitchFamily="34" charset="0"/>
              <a:buChar char="•"/>
              <a:defRPr sz="1500"/>
            </a:lvl3pPr>
            <a:lvl4pPr marL="128575" indent="-128575">
              <a:spcBef>
                <a:spcPts val="900"/>
              </a:spcBef>
              <a:buFont typeface="Arial" panose="020B0604020202020204" pitchFamily="34" charset="0"/>
              <a:buChar char="•"/>
              <a:defRPr sz="1500"/>
            </a:lvl4pPr>
            <a:lvl5pPr marL="128575" indent="-128575">
              <a:spcBef>
                <a:spcPts val="900"/>
              </a:spcBef>
              <a:buFont typeface="Arial" panose="020B0604020202020204" pitchFamily="34" charset="0"/>
              <a:buChar char="•"/>
              <a:defRPr sz="1500"/>
            </a:lvl5pPr>
            <a:lvl6pPr marL="128575" indent="-128575">
              <a:spcBef>
                <a:spcPts val="900"/>
              </a:spcBef>
              <a:buFont typeface="Arial" panose="020B0604020202020204" pitchFamily="34" charset="0"/>
              <a:buChar char="•"/>
              <a:defRPr sz="1500"/>
            </a:lvl6pPr>
            <a:lvl7pPr marL="128575" indent="-128575">
              <a:spcBef>
                <a:spcPts val="900"/>
              </a:spcBef>
              <a:buFont typeface="Arial" panose="020B0604020202020204" pitchFamily="34" charset="0"/>
              <a:buChar char="•"/>
              <a:defRPr sz="1500"/>
            </a:lvl7pPr>
            <a:lvl8pPr marL="128575" indent="-128575">
              <a:spcBef>
                <a:spcPts val="900"/>
              </a:spcBef>
              <a:buFont typeface="Arial" panose="020B0604020202020204" pitchFamily="34" charset="0"/>
              <a:buChar char="•"/>
              <a:defRPr sz="1500"/>
            </a:lvl8pPr>
            <a:lvl9pPr marL="128575" indent="-128575">
              <a:spcBef>
                <a:spcPts val="900"/>
              </a:spcBef>
              <a:buFont typeface="Arial" panose="020B0604020202020204" pitchFamily="34" charset="0"/>
              <a:buChar char="•"/>
              <a:defRPr sz="1500"/>
            </a:lvl9pPr>
          </a:lstStyle>
          <a:p>
            <a:pPr lvl="0"/>
            <a:r>
              <a:rPr lang="en-US"/>
              <a:t>Click to edit Master text styles</a:t>
            </a:r>
          </a:p>
        </p:txBody>
      </p:sp>
      <p:sp>
        <p:nvSpPr>
          <p:cNvPr id="16" name="Text Placeholder 11"/>
          <p:cNvSpPr>
            <a:spLocks noGrp="1"/>
          </p:cNvSpPr>
          <p:nvPr>
            <p:ph type="body" sz="quarter" idx="16"/>
          </p:nvPr>
        </p:nvSpPr>
        <p:spPr>
          <a:xfrm>
            <a:off x="6115452" y="1143001"/>
            <a:ext cx="2629586" cy="1508760"/>
          </a:xfrm>
        </p:spPr>
        <p:txBody>
          <a:bodyPr anchor="ctr">
            <a:noAutofit/>
          </a:bodyPr>
          <a:lstStyle>
            <a:lvl1pPr marL="0" indent="0">
              <a:spcBef>
                <a:spcPts val="900"/>
              </a:spcBef>
              <a:buFont typeface="Arial" panose="020B0604020202020204" pitchFamily="34" charset="0"/>
              <a:buNone/>
              <a:defRPr sz="1800"/>
            </a:lvl1pPr>
            <a:lvl2pPr marL="128575" indent="-128575">
              <a:spcBef>
                <a:spcPts val="900"/>
              </a:spcBef>
              <a:buFont typeface="Arial" panose="020B0604020202020204" pitchFamily="34" charset="0"/>
              <a:buChar char="•"/>
              <a:defRPr sz="1500"/>
            </a:lvl2pPr>
            <a:lvl3pPr marL="128575" indent="-128575">
              <a:spcBef>
                <a:spcPts val="900"/>
              </a:spcBef>
              <a:buFont typeface="Arial" panose="020B0604020202020204" pitchFamily="34" charset="0"/>
              <a:buChar char="•"/>
              <a:defRPr sz="1500"/>
            </a:lvl3pPr>
            <a:lvl4pPr marL="128575" indent="-128575">
              <a:spcBef>
                <a:spcPts val="900"/>
              </a:spcBef>
              <a:buFont typeface="Arial" panose="020B0604020202020204" pitchFamily="34" charset="0"/>
              <a:buChar char="•"/>
              <a:defRPr sz="1500"/>
            </a:lvl4pPr>
            <a:lvl5pPr marL="128575" indent="-128575">
              <a:spcBef>
                <a:spcPts val="900"/>
              </a:spcBef>
              <a:buFont typeface="Arial" panose="020B0604020202020204" pitchFamily="34" charset="0"/>
              <a:buChar char="•"/>
              <a:defRPr sz="1500"/>
            </a:lvl5pPr>
            <a:lvl6pPr marL="128575" indent="-128575">
              <a:spcBef>
                <a:spcPts val="900"/>
              </a:spcBef>
              <a:buFont typeface="Arial" panose="020B0604020202020204" pitchFamily="34" charset="0"/>
              <a:buChar char="•"/>
              <a:defRPr sz="1500"/>
            </a:lvl6pPr>
            <a:lvl7pPr marL="128575" indent="-128575">
              <a:spcBef>
                <a:spcPts val="900"/>
              </a:spcBef>
              <a:buFont typeface="Arial" panose="020B0604020202020204" pitchFamily="34" charset="0"/>
              <a:buChar char="•"/>
              <a:defRPr sz="1500"/>
            </a:lvl7pPr>
            <a:lvl8pPr marL="128575" indent="-128575">
              <a:spcBef>
                <a:spcPts val="900"/>
              </a:spcBef>
              <a:buFont typeface="Arial" panose="020B0604020202020204" pitchFamily="34" charset="0"/>
              <a:buChar char="•"/>
              <a:defRPr sz="1500"/>
            </a:lvl8pPr>
            <a:lvl9pPr marL="128575" indent="-128575">
              <a:spcBef>
                <a:spcPts val="900"/>
              </a:spcBef>
              <a:buFont typeface="Arial" panose="020B0604020202020204" pitchFamily="34" charset="0"/>
              <a:buChar char="•"/>
              <a:defRPr sz="1500"/>
            </a:lvl9pPr>
          </a:lstStyle>
          <a:p>
            <a:pPr lvl="0"/>
            <a:r>
              <a:rPr lang="en-US"/>
              <a:t>Click to edit Master text styles</a:t>
            </a:r>
          </a:p>
        </p:txBody>
      </p:sp>
      <p:sp>
        <p:nvSpPr>
          <p:cNvPr id="17" name="Text Placeholder 11"/>
          <p:cNvSpPr>
            <a:spLocks noGrp="1"/>
          </p:cNvSpPr>
          <p:nvPr>
            <p:ph type="body" sz="quarter" idx="17"/>
          </p:nvPr>
        </p:nvSpPr>
        <p:spPr>
          <a:xfrm>
            <a:off x="1828084" y="2948940"/>
            <a:ext cx="2629586" cy="1508760"/>
          </a:xfrm>
        </p:spPr>
        <p:txBody>
          <a:bodyPr anchor="ctr">
            <a:noAutofit/>
          </a:bodyPr>
          <a:lstStyle>
            <a:lvl1pPr marL="0" indent="0">
              <a:spcBef>
                <a:spcPts val="900"/>
              </a:spcBef>
              <a:buFont typeface="Arial" panose="020B0604020202020204" pitchFamily="34" charset="0"/>
              <a:buNone/>
              <a:defRPr sz="1800"/>
            </a:lvl1pPr>
            <a:lvl2pPr marL="128575" indent="-128575">
              <a:spcBef>
                <a:spcPts val="900"/>
              </a:spcBef>
              <a:buFont typeface="Arial" panose="020B0604020202020204" pitchFamily="34" charset="0"/>
              <a:buChar char="•"/>
              <a:defRPr sz="1500"/>
            </a:lvl2pPr>
            <a:lvl3pPr marL="128575" indent="-128575">
              <a:spcBef>
                <a:spcPts val="900"/>
              </a:spcBef>
              <a:buFont typeface="Arial" panose="020B0604020202020204" pitchFamily="34" charset="0"/>
              <a:buChar char="•"/>
              <a:defRPr sz="1500"/>
            </a:lvl3pPr>
            <a:lvl4pPr marL="128575" indent="-128575">
              <a:spcBef>
                <a:spcPts val="900"/>
              </a:spcBef>
              <a:buFont typeface="Arial" panose="020B0604020202020204" pitchFamily="34" charset="0"/>
              <a:buChar char="•"/>
              <a:defRPr sz="1500"/>
            </a:lvl4pPr>
            <a:lvl5pPr marL="128575" indent="-128575">
              <a:spcBef>
                <a:spcPts val="900"/>
              </a:spcBef>
              <a:buFont typeface="Arial" panose="020B0604020202020204" pitchFamily="34" charset="0"/>
              <a:buChar char="•"/>
              <a:defRPr sz="1500"/>
            </a:lvl5pPr>
            <a:lvl6pPr marL="128575" indent="-128575">
              <a:spcBef>
                <a:spcPts val="900"/>
              </a:spcBef>
              <a:buFont typeface="Arial" panose="020B0604020202020204" pitchFamily="34" charset="0"/>
              <a:buChar char="•"/>
              <a:defRPr sz="1500"/>
            </a:lvl6pPr>
            <a:lvl7pPr marL="128575" indent="-128575">
              <a:spcBef>
                <a:spcPts val="900"/>
              </a:spcBef>
              <a:buFont typeface="Arial" panose="020B0604020202020204" pitchFamily="34" charset="0"/>
              <a:buChar char="•"/>
              <a:defRPr sz="1500"/>
            </a:lvl7pPr>
            <a:lvl8pPr marL="128575" indent="-128575">
              <a:spcBef>
                <a:spcPts val="900"/>
              </a:spcBef>
              <a:buFont typeface="Arial" panose="020B0604020202020204" pitchFamily="34" charset="0"/>
              <a:buChar char="•"/>
              <a:defRPr sz="1500"/>
            </a:lvl8pPr>
            <a:lvl9pPr marL="128575" indent="-128575">
              <a:spcBef>
                <a:spcPts val="900"/>
              </a:spcBef>
              <a:buFont typeface="Arial" panose="020B0604020202020204" pitchFamily="34" charset="0"/>
              <a:buChar char="•"/>
              <a:defRPr sz="1500"/>
            </a:lvl9pPr>
          </a:lstStyle>
          <a:p>
            <a:pPr lvl="0"/>
            <a:r>
              <a:rPr lang="en-US"/>
              <a:t>Click to edit Master text styles</a:t>
            </a:r>
          </a:p>
        </p:txBody>
      </p:sp>
      <p:sp>
        <p:nvSpPr>
          <p:cNvPr id="18" name="Text Placeholder 11"/>
          <p:cNvSpPr>
            <a:spLocks noGrp="1"/>
          </p:cNvSpPr>
          <p:nvPr>
            <p:ph type="body" sz="quarter" idx="18"/>
          </p:nvPr>
        </p:nvSpPr>
        <p:spPr>
          <a:xfrm>
            <a:off x="6115452" y="2948940"/>
            <a:ext cx="2629586" cy="1508760"/>
          </a:xfrm>
        </p:spPr>
        <p:txBody>
          <a:bodyPr anchor="ctr">
            <a:noAutofit/>
          </a:bodyPr>
          <a:lstStyle>
            <a:lvl1pPr marL="0" indent="0">
              <a:spcBef>
                <a:spcPts val="900"/>
              </a:spcBef>
              <a:buFont typeface="Arial" panose="020B0604020202020204" pitchFamily="34" charset="0"/>
              <a:buNone/>
              <a:defRPr sz="1800"/>
            </a:lvl1pPr>
            <a:lvl2pPr marL="128575" indent="-128575">
              <a:spcBef>
                <a:spcPts val="900"/>
              </a:spcBef>
              <a:buFont typeface="Arial" panose="020B0604020202020204" pitchFamily="34" charset="0"/>
              <a:buChar char="•"/>
              <a:defRPr sz="1500"/>
            </a:lvl2pPr>
            <a:lvl3pPr marL="128575" indent="-128575">
              <a:spcBef>
                <a:spcPts val="900"/>
              </a:spcBef>
              <a:buFont typeface="Arial" panose="020B0604020202020204" pitchFamily="34" charset="0"/>
              <a:buChar char="•"/>
              <a:defRPr sz="1500"/>
            </a:lvl3pPr>
            <a:lvl4pPr marL="128575" indent="-128575">
              <a:spcBef>
                <a:spcPts val="900"/>
              </a:spcBef>
              <a:buFont typeface="Arial" panose="020B0604020202020204" pitchFamily="34" charset="0"/>
              <a:buChar char="•"/>
              <a:defRPr sz="1500"/>
            </a:lvl4pPr>
            <a:lvl5pPr marL="128575" indent="-128575">
              <a:spcBef>
                <a:spcPts val="900"/>
              </a:spcBef>
              <a:buFont typeface="Arial" panose="020B0604020202020204" pitchFamily="34" charset="0"/>
              <a:buChar char="•"/>
              <a:defRPr sz="1500"/>
            </a:lvl5pPr>
            <a:lvl6pPr marL="128575" indent="-128575">
              <a:spcBef>
                <a:spcPts val="900"/>
              </a:spcBef>
              <a:buFont typeface="Arial" panose="020B0604020202020204" pitchFamily="34" charset="0"/>
              <a:buChar char="•"/>
              <a:defRPr sz="1500"/>
            </a:lvl6pPr>
            <a:lvl7pPr marL="128575" indent="-128575">
              <a:spcBef>
                <a:spcPts val="900"/>
              </a:spcBef>
              <a:buFont typeface="Arial" panose="020B0604020202020204" pitchFamily="34" charset="0"/>
              <a:buChar char="•"/>
              <a:defRPr sz="1500"/>
            </a:lvl7pPr>
            <a:lvl8pPr marL="128575" indent="-128575">
              <a:spcBef>
                <a:spcPts val="900"/>
              </a:spcBef>
              <a:buFont typeface="Arial" panose="020B0604020202020204" pitchFamily="34" charset="0"/>
              <a:buChar char="•"/>
              <a:defRPr sz="1500"/>
            </a:lvl8pPr>
            <a:lvl9pPr marL="128575" indent="-128575">
              <a:spcBef>
                <a:spcPts val="900"/>
              </a:spcBef>
              <a:buFont typeface="Arial" panose="020B0604020202020204" pitchFamily="34" charset="0"/>
              <a:buChar char="•"/>
              <a:defRPr sz="1500"/>
            </a:lvl9pPr>
          </a:lstStyle>
          <a:p>
            <a:pPr lvl="0"/>
            <a:r>
              <a:rPr lang="en-US"/>
              <a:t>Click to edit Master text styles</a:t>
            </a:r>
          </a:p>
        </p:txBody>
      </p:sp>
      <p:sp>
        <p:nvSpPr>
          <p:cNvPr id="3" name="Title 2"/>
          <p:cNvSpPr>
            <a:spLocks noGrp="1"/>
          </p:cNvSpPr>
          <p:nvPr>
            <p:ph type="title"/>
          </p:nvPr>
        </p:nvSpPr>
        <p:spPr/>
        <p:txBody>
          <a:bodyPr/>
          <a:lstStyle/>
          <a:p>
            <a:r>
              <a:rPr lang="en-US"/>
              <a:t>Click to edit Master title style</a:t>
            </a:r>
            <a:endParaRPr dirty="0"/>
          </a:p>
        </p:txBody>
      </p:sp>
      <p:sp>
        <p:nvSpPr>
          <p:cNvPr id="9" name="Date Placeholder 4"/>
          <p:cNvSpPr>
            <a:spLocks noGrp="1"/>
          </p:cNvSpPr>
          <p:nvPr>
            <p:ph type="dt" sz="half" idx="19"/>
          </p:nvPr>
        </p:nvSpPr>
        <p:spPr>
          <a:xfrm>
            <a:off x="3422749" y="4917283"/>
            <a:ext cx="920593" cy="136922"/>
          </a:xfrm>
          <a:prstGeom prst="rect">
            <a:avLst/>
          </a:prstGeom>
        </p:spPr>
        <p:txBody>
          <a:bodyPr/>
          <a:lstStyle>
            <a:lvl1pPr>
              <a:defRPr/>
            </a:lvl1pPr>
          </a:lstStyle>
          <a:p>
            <a:fld id="{2E712E90-661E-4D0F-BEFE-EBBAE7D9F34E}" type="datetime1">
              <a:rPr lang="en-US" altLang="en-US">
                <a:solidFill>
                  <a:srgbClr val="5F5F5F"/>
                </a:solidFill>
              </a:rPr>
              <a:pPr/>
              <a:t>11/11/25</a:t>
            </a:fld>
            <a:endParaRPr lang="en-US" altLang="en-US">
              <a:solidFill>
                <a:srgbClr val="5F5F5F"/>
              </a:solidFill>
            </a:endParaRPr>
          </a:p>
        </p:txBody>
      </p:sp>
      <p:sp>
        <p:nvSpPr>
          <p:cNvPr id="10" name="Footer Placeholder 5"/>
          <p:cNvSpPr>
            <a:spLocks noGrp="1"/>
          </p:cNvSpPr>
          <p:nvPr>
            <p:ph type="ftr" sz="quarter" idx="20"/>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1" name="Slide Number Placeholder 6"/>
          <p:cNvSpPr>
            <a:spLocks noGrp="1"/>
          </p:cNvSpPr>
          <p:nvPr>
            <p:ph type="sldNum" sz="quarter" idx="21"/>
          </p:nvPr>
        </p:nvSpPr>
        <p:spPr>
          <a:xfrm>
            <a:off x="8459214" y="4917283"/>
            <a:ext cx="285824" cy="136922"/>
          </a:xfrm>
          <a:prstGeom prst="rect">
            <a:avLst/>
          </a:prstGeom>
        </p:spPr>
        <p:txBody>
          <a:bodyPr/>
          <a:lstStyle>
            <a:lvl1pPr>
              <a:defRPr/>
            </a:lvl1pPr>
          </a:lstStyle>
          <a:p>
            <a:fld id="{9A3FFB49-8DBF-43A6-8DEB-51BEB8EAFBAB}"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732404986"/>
      </p:ext>
    </p:extLst>
  </p:cSld>
  <p:clrMapOvr>
    <a:masterClrMapping/>
  </p:clrMapOvr>
  <p:transition spd="med">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Metric">
    <p:spTree>
      <p:nvGrpSpPr>
        <p:cNvPr id="1" name=""/>
        <p:cNvGrpSpPr/>
        <p:nvPr/>
      </p:nvGrpSpPr>
      <p:grpSpPr>
        <a:xfrm>
          <a:off x="0" y="0"/>
          <a:ext cx="0" cy="0"/>
          <a:chOff x="0" y="0"/>
          <a:chExt cx="0" cy="0"/>
        </a:xfrm>
      </p:grpSpPr>
      <p:sp>
        <p:nvSpPr>
          <p:cNvPr id="12" name="Text Placeholder 11"/>
          <p:cNvSpPr>
            <a:spLocks noGrp="1"/>
          </p:cNvSpPr>
          <p:nvPr>
            <p:ph type="body" sz="quarter" idx="15"/>
          </p:nvPr>
        </p:nvSpPr>
        <p:spPr>
          <a:xfrm>
            <a:off x="3943189" y="1143000"/>
            <a:ext cx="3772883" cy="2057400"/>
          </a:xfrm>
        </p:spPr>
        <p:txBody>
          <a:bodyPr anchor="ctr">
            <a:noAutofit/>
          </a:bodyPr>
          <a:lstStyle>
            <a:lvl1pPr marL="0" indent="0">
              <a:spcBef>
                <a:spcPts val="900"/>
              </a:spcBef>
              <a:buFont typeface="Arial" panose="020B0604020202020204" pitchFamily="34" charset="0"/>
              <a:buNone/>
              <a:defRPr sz="2100"/>
            </a:lvl1pPr>
            <a:lvl2pPr marL="128575" indent="-128575">
              <a:spcBef>
                <a:spcPts val="900"/>
              </a:spcBef>
              <a:buFont typeface="Arial" panose="020B0604020202020204" pitchFamily="34" charset="0"/>
              <a:buChar char="•"/>
              <a:defRPr sz="1500"/>
            </a:lvl2pPr>
            <a:lvl3pPr marL="128575" indent="-128575">
              <a:spcBef>
                <a:spcPts val="900"/>
              </a:spcBef>
              <a:buFont typeface="Arial" panose="020B0604020202020204" pitchFamily="34" charset="0"/>
              <a:buChar char="•"/>
              <a:defRPr sz="1500"/>
            </a:lvl3pPr>
            <a:lvl4pPr marL="128575" indent="-128575">
              <a:spcBef>
                <a:spcPts val="900"/>
              </a:spcBef>
              <a:buFont typeface="Arial" panose="020B0604020202020204" pitchFamily="34" charset="0"/>
              <a:buChar char="•"/>
              <a:defRPr sz="1500"/>
            </a:lvl4pPr>
            <a:lvl5pPr marL="128575" indent="-128575">
              <a:spcBef>
                <a:spcPts val="900"/>
              </a:spcBef>
              <a:buFont typeface="Arial" panose="020B0604020202020204" pitchFamily="34" charset="0"/>
              <a:buChar char="•"/>
              <a:defRPr sz="1500"/>
            </a:lvl5pPr>
            <a:lvl6pPr marL="128575" indent="-128575">
              <a:spcBef>
                <a:spcPts val="900"/>
              </a:spcBef>
              <a:buFont typeface="Arial" panose="020B0604020202020204" pitchFamily="34" charset="0"/>
              <a:buChar char="•"/>
              <a:defRPr sz="1500"/>
            </a:lvl6pPr>
            <a:lvl7pPr marL="128575" indent="-128575">
              <a:spcBef>
                <a:spcPts val="900"/>
              </a:spcBef>
              <a:buFont typeface="Arial" panose="020B0604020202020204" pitchFamily="34" charset="0"/>
              <a:buChar char="•"/>
              <a:defRPr sz="1500"/>
            </a:lvl7pPr>
            <a:lvl8pPr marL="128575" indent="-128575">
              <a:spcBef>
                <a:spcPts val="900"/>
              </a:spcBef>
              <a:buFont typeface="Arial" panose="020B0604020202020204" pitchFamily="34" charset="0"/>
              <a:buChar char="•"/>
              <a:defRPr sz="1500"/>
            </a:lvl8pPr>
            <a:lvl9pPr marL="128575" indent="-128575">
              <a:spcBef>
                <a:spcPts val="900"/>
              </a:spcBef>
              <a:buFont typeface="Arial" panose="020B0604020202020204" pitchFamily="34" charset="0"/>
              <a:buChar char="•"/>
              <a:defRPr sz="1500"/>
            </a:lvl9pPr>
          </a:lstStyle>
          <a:p>
            <a:pPr lvl="0"/>
            <a:r>
              <a:rPr lang="en-US"/>
              <a:t>Click to edit Master text styles</a:t>
            </a:r>
          </a:p>
        </p:txBody>
      </p:sp>
      <p:sp>
        <p:nvSpPr>
          <p:cNvPr id="2" name="Title 1"/>
          <p:cNvSpPr>
            <a:spLocks noGrp="1"/>
          </p:cNvSpPr>
          <p:nvPr>
            <p:ph type="title"/>
          </p:nvPr>
        </p:nvSpPr>
        <p:spPr>
          <a:xfrm>
            <a:off x="570461" y="1143000"/>
            <a:ext cx="3058321" cy="2057400"/>
          </a:xfrm>
        </p:spPr>
        <p:txBody>
          <a:bodyPr anchor="ctr"/>
          <a:lstStyle>
            <a:lvl1pPr algn="r">
              <a:defRPr sz="12500" b="1">
                <a:solidFill>
                  <a:schemeClr val="accent5"/>
                </a:solidFill>
              </a:defRPr>
            </a:lvl1pPr>
          </a:lstStyle>
          <a:p>
            <a:r>
              <a:rPr lang="en-US"/>
              <a:t>Click to edit Master title style</a:t>
            </a:r>
            <a:endParaRPr lang="en-US" dirty="0"/>
          </a:p>
        </p:txBody>
      </p:sp>
    </p:spTree>
    <p:extLst>
      <p:ext uri="{BB962C8B-B14F-4D97-AF65-F5344CB8AC3E}">
        <p14:creationId xmlns:p14="http://schemas.microsoft.com/office/powerpoint/2010/main" val="3960789732"/>
      </p:ext>
    </p:extLst>
  </p:cSld>
  <p:clrMapOvr>
    <a:masterClrMapping/>
  </p:clrMapOvr>
  <p:transition spd="med">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98963" y="1143000"/>
            <a:ext cx="4060994" cy="571500"/>
          </a:xfrm>
        </p:spPr>
        <p:txBody>
          <a:bodyPr anchor="ctr">
            <a:noAutofit/>
          </a:bodyPr>
          <a:lstStyle>
            <a:lvl1pPr marL="0" indent="0">
              <a:spcBef>
                <a:spcPts val="0"/>
              </a:spcBef>
              <a:buNone/>
              <a:defRPr sz="2100" b="1"/>
            </a:lvl1pPr>
            <a:lvl2pPr marL="342867" indent="0">
              <a:buNone/>
              <a:defRPr sz="1500" b="1"/>
            </a:lvl2pPr>
            <a:lvl3pPr marL="685735" indent="0">
              <a:buNone/>
              <a:defRPr sz="1400" b="1"/>
            </a:lvl3pPr>
            <a:lvl4pPr marL="1028602" indent="0">
              <a:buNone/>
              <a:defRPr sz="1200" b="1"/>
            </a:lvl4pPr>
            <a:lvl5pPr marL="1371471" indent="0">
              <a:buNone/>
              <a:defRPr sz="1200" b="1"/>
            </a:lvl5pPr>
            <a:lvl6pPr marL="1714338" indent="0">
              <a:buNone/>
              <a:defRPr sz="1200" b="1"/>
            </a:lvl6pPr>
            <a:lvl7pPr marL="2057206" indent="0">
              <a:buNone/>
              <a:defRPr sz="1200" b="1"/>
            </a:lvl7pPr>
            <a:lvl8pPr marL="2400073" indent="0">
              <a:buNone/>
              <a:defRPr sz="1200" b="1"/>
            </a:lvl8pPr>
            <a:lvl9pPr marL="2742942" indent="0">
              <a:buNone/>
              <a:defRPr sz="1200" b="1"/>
            </a:lvl9pPr>
          </a:lstStyle>
          <a:p>
            <a:pPr lvl="0"/>
            <a:r>
              <a:rPr lang="en-US"/>
              <a:t>Click to edit Master text styles</a:t>
            </a:r>
          </a:p>
        </p:txBody>
      </p:sp>
      <p:sp>
        <p:nvSpPr>
          <p:cNvPr id="4" name="Content Placeholder 3"/>
          <p:cNvSpPr>
            <a:spLocks noGrp="1"/>
          </p:cNvSpPr>
          <p:nvPr>
            <p:ph sz="half" idx="2"/>
          </p:nvPr>
        </p:nvSpPr>
        <p:spPr>
          <a:xfrm>
            <a:off x="398963" y="1771650"/>
            <a:ext cx="4060994" cy="268605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84043" y="1143000"/>
            <a:ext cx="4060994" cy="571500"/>
          </a:xfrm>
        </p:spPr>
        <p:txBody>
          <a:bodyPr anchor="ctr">
            <a:noAutofit/>
          </a:bodyPr>
          <a:lstStyle>
            <a:lvl1pPr marL="0" indent="0">
              <a:spcBef>
                <a:spcPts val="0"/>
              </a:spcBef>
              <a:buNone/>
              <a:defRPr sz="2100" b="1"/>
            </a:lvl1pPr>
            <a:lvl2pPr marL="342867" indent="0">
              <a:buNone/>
              <a:defRPr sz="1500" b="1"/>
            </a:lvl2pPr>
            <a:lvl3pPr marL="685735" indent="0">
              <a:buNone/>
              <a:defRPr sz="1400" b="1"/>
            </a:lvl3pPr>
            <a:lvl4pPr marL="1028602" indent="0">
              <a:buNone/>
              <a:defRPr sz="1200" b="1"/>
            </a:lvl4pPr>
            <a:lvl5pPr marL="1371471" indent="0">
              <a:buNone/>
              <a:defRPr sz="1200" b="1"/>
            </a:lvl5pPr>
            <a:lvl6pPr marL="1714338" indent="0">
              <a:buNone/>
              <a:defRPr sz="1200" b="1"/>
            </a:lvl6pPr>
            <a:lvl7pPr marL="2057206" indent="0">
              <a:buNone/>
              <a:defRPr sz="1200" b="1"/>
            </a:lvl7pPr>
            <a:lvl8pPr marL="2400073" indent="0">
              <a:buNone/>
              <a:defRPr sz="1200" b="1"/>
            </a:lvl8pPr>
            <a:lvl9pPr marL="274294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84043" y="1771650"/>
            <a:ext cx="4060994" cy="268605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8" name="Date Placeholder 6"/>
          <p:cNvSpPr>
            <a:spLocks noGrp="1"/>
          </p:cNvSpPr>
          <p:nvPr>
            <p:ph type="dt" sz="half" idx="10"/>
          </p:nvPr>
        </p:nvSpPr>
        <p:spPr>
          <a:xfrm>
            <a:off x="3422749" y="4917283"/>
            <a:ext cx="920593" cy="136922"/>
          </a:xfrm>
          <a:prstGeom prst="rect">
            <a:avLst/>
          </a:prstGeom>
        </p:spPr>
        <p:txBody>
          <a:bodyPr/>
          <a:lstStyle>
            <a:lvl1pPr>
              <a:defRPr/>
            </a:lvl1pPr>
          </a:lstStyle>
          <a:p>
            <a:fld id="{FD1E1825-5B0D-4109-B3FB-218FE02C5421}" type="datetime1">
              <a:rPr lang="en-US" altLang="en-US">
                <a:solidFill>
                  <a:srgbClr val="5F5F5F"/>
                </a:solidFill>
              </a:rPr>
              <a:pPr/>
              <a:t>11/11/25</a:t>
            </a:fld>
            <a:endParaRPr lang="en-US" altLang="en-US">
              <a:solidFill>
                <a:srgbClr val="5F5F5F"/>
              </a:solidFill>
            </a:endParaRPr>
          </a:p>
        </p:txBody>
      </p:sp>
      <p:sp>
        <p:nvSpPr>
          <p:cNvPr id="9" name="Footer Placeholder 7"/>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0" name="Slide Number Placeholder 8"/>
          <p:cNvSpPr>
            <a:spLocks noGrp="1"/>
          </p:cNvSpPr>
          <p:nvPr>
            <p:ph type="sldNum" sz="quarter" idx="12"/>
          </p:nvPr>
        </p:nvSpPr>
        <p:spPr>
          <a:xfrm>
            <a:off x="8459214" y="4917283"/>
            <a:ext cx="285824" cy="136922"/>
          </a:xfrm>
          <a:prstGeom prst="rect">
            <a:avLst/>
          </a:prstGeom>
        </p:spPr>
        <p:txBody>
          <a:bodyPr/>
          <a:lstStyle>
            <a:lvl1pPr>
              <a:defRPr/>
            </a:lvl1pPr>
          </a:lstStyle>
          <a:p>
            <a:fld id="{5BF6710E-F9AD-4CF1-91CA-8C8276EC2A96}"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4191602547"/>
      </p:ext>
    </p:extLst>
  </p:cSld>
  <p:clrMapOvr>
    <a:masterClrMapping/>
  </p:clrMapOvr>
  <p:transition spd="med">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6734671"/>
      </p:ext>
    </p:extLst>
  </p:cSld>
  <p:clrMapOvr>
    <a:masterClrMapping/>
  </p:clrMapOvr>
  <p:transition spd="med">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6" name="Text Placeholder 12"/>
          <p:cNvSpPr>
            <a:spLocks noGrp="1"/>
          </p:cNvSpPr>
          <p:nvPr>
            <p:ph type="body" sz="quarter" idx="13"/>
          </p:nvPr>
        </p:nvSpPr>
        <p:spPr>
          <a:xfrm>
            <a:off x="398964" y="1030306"/>
            <a:ext cx="8346072" cy="257474"/>
          </a:xfrm>
        </p:spPr>
        <p:txBody>
          <a:bodyPr>
            <a:noAutofit/>
          </a:bodyPr>
          <a:lstStyle>
            <a:lvl1pPr marL="1191" indent="0">
              <a:spcBef>
                <a:spcPts val="0"/>
              </a:spcBef>
              <a:buFontTx/>
              <a:buNone/>
              <a:defRPr sz="1800" b="1"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7" name="Title 6"/>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3977419660"/>
      </p:ext>
    </p:extLst>
  </p:cSld>
  <p:clrMapOvr>
    <a:masterClrMapping/>
  </p:clrMapOvr>
  <p:transition spd="med">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135139"/>
      </p:ext>
    </p:extLst>
  </p:cSld>
  <p:clrMapOvr>
    <a:masterClrMapping/>
  </p:clrMapOvr>
  <p:transition spd="med">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851" y="1143000"/>
            <a:ext cx="5545106"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115452" y="1143001"/>
            <a:ext cx="2629586" cy="3314700"/>
          </a:xfrm>
        </p:spPr>
        <p:txBody>
          <a:bodyPr>
            <a:noAutofit/>
          </a:bodyPr>
          <a:lstStyle>
            <a:lvl1pPr marL="0" indent="0">
              <a:buNone/>
              <a:defRPr sz="1500"/>
            </a:lvl1pPr>
            <a:lvl2pPr marL="342867" indent="0">
              <a:buNone/>
              <a:defRPr sz="900"/>
            </a:lvl2pPr>
            <a:lvl3pPr marL="685735" indent="0">
              <a:buNone/>
              <a:defRPr sz="800"/>
            </a:lvl3pPr>
            <a:lvl4pPr marL="1028602" indent="0">
              <a:buNone/>
              <a:defRPr sz="700"/>
            </a:lvl4pPr>
            <a:lvl5pPr marL="1371471" indent="0">
              <a:buNone/>
              <a:defRPr sz="700"/>
            </a:lvl5pPr>
            <a:lvl6pPr marL="1714338" indent="0">
              <a:buNone/>
              <a:defRPr sz="700"/>
            </a:lvl6pPr>
            <a:lvl7pPr marL="2057206" indent="0">
              <a:buNone/>
              <a:defRPr sz="700"/>
            </a:lvl7pPr>
            <a:lvl8pPr marL="2400073" indent="0">
              <a:buNone/>
              <a:defRPr sz="700"/>
            </a:lvl8pPr>
            <a:lvl9pPr marL="2742942"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
        <p:nvSpPr>
          <p:cNvPr id="5"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41F1405E-01DF-4DA2-B4D7-6F42435FE7E1}"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8AB784B7-AAEA-474B-8AF0-174E8D9E8253}"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614469533"/>
      </p:ext>
    </p:extLst>
  </p:cSld>
  <p:clrMapOvr>
    <a:masterClrMapping/>
  </p:clrMapOvr>
  <p:transition spd="med">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bwMode="gray">
          <a:xfrm>
            <a:off x="398966" y="1143000"/>
            <a:ext cx="4573190" cy="3312544"/>
          </a:xfrm>
          <a:solidFill>
            <a:schemeClr val="bg2"/>
          </a:solidFill>
        </p:spPr>
        <p:txBody>
          <a:bodyPr tIns="137146" rtlCol="0">
            <a:normAutofit/>
          </a:bodyPr>
          <a:lstStyle>
            <a:lvl1pPr marL="0" indent="0" algn="ctr">
              <a:buNone/>
              <a:defRPr sz="1800"/>
            </a:lvl1pPr>
            <a:lvl2pPr marL="342867" indent="0">
              <a:buNone/>
              <a:defRPr sz="2100"/>
            </a:lvl2pPr>
            <a:lvl3pPr marL="685735" indent="0">
              <a:buNone/>
              <a:defRPr sz="1800"/>
            </a:lvl3pPr>
            <a:lvl4pPr marL="1028602" indent="0">
              <a:buNone/>
              <a:defRPr sz="1500"/>
            </a:lvl4pPr>
            <a:lvl5pPr marL="1371471" indent="0">
              <a:buNone/>
              <a:defRPr sz="1500"/>
            </a:lvl5pPr>
            <a:lvl6pPr marL="1714338" indent="0">
              <a:buNone/>
              <a:defRPr sz="1500"/>
            </a:lvl6pPr>
            <a:lvl7pPr marL="2057206" indent="0">
              <a:buNone/>
              <a:defRPr sz="1500"/>
            </a:lvl7pPr>
            <a:lvl8pPr marL="2400073" indent="0">
              <a:buNone/>
              <a:defRPr sz="1500"/>
            </a:lvl8pPr>
            <a:lvl9pPr marL="2742942"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5257982" y="1143000"/>
            <a:ext cx="3487059" cy="3314700"/>
          </a:xfrm>
        </p:spPr>
        <p:txBody>
          <a:bodyPr>
            <a:noAutofit/>
          </a:bodyPr>
          <a:lstStyle>
            <a:lvl1pPr marL="0" indent="0">
              <a:buNone/>
              <a:defRPr sz="1500"/>
            </a:lvl1pPr>
            <a:lvl2pPr marL="342867" indent="0">
              <a:buNone/>
              <a:defRPr sz="900"/>
            </a:lvl2pPr>
            <a:lvl3pPr marL="685735" indent="0">
              <a:buNone/>
              <a:defRPr sz="800"/>
            </a:lvl3pPr>
            <a:lvl4pPr marL="1028602" indent="0">
              <a:buNone/>
              <a:defRPr sz="700"/>
            </a:lvl4pPr>
            <a:lvl5pPr marL="1371471" indent="0">
              <a:buNone/>
              <a:defRPr sz="700"/>
            </a:lvl5pPr>
            <a:lvl6pPr marL="1714338" indent="0">
              <a:buNone/>
              <a:defRPr sz="700"/>
            </a:lvl6pPr>
            <a:lvl7pPr marL="2057206" indent="0">
              <a:buNone/>
              <a:defRPr sz="700"/>
            </a:lvl7pPr>
            <a:lvl8pPr marL="2400073" indent="0">
              <a:buNone/>
              <a:defRPr sz="700"/>
            </a:lvl8pPr>
            <a:lvl9pPr marL="2742942"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1042354357"/>
      </p:ext>
    </p:extLst>
  </p:cSld>
  <p:clrMapOvr>
    <a:masterClrMapping/>
  </p:clrMapOvr>
  <p:transition spd="med">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398963" y="1143001"/>
            <a:ext cx="4060994" cy="2606040"/>
          </a:xfrm>
          <a:solidFill>
            <a:schemeClr val="bg2"/>
          </a:solidFill>
        </p:spPr>
        <p:txBody>
          <a:bodyPr tIns="137146" rtlCol="0">
            <a:normAutofit/>
          </a:bodyPr>
          <a:lstStyle>
            <a:lvl1pPr marL="0" indent="0" algn="ctr">
              <a:buNone/>
              <a:defRPr sz="1800"/>
            </a:lvl1pPr>
            <a:lvl2pPr marL="342867" indent="0">
              <a:buNone/>
              <a:defRPr sz="2100"/>
            </a:lvl2pPr>
            <a:lvl3pPr marL="685735" indent="0">
              <a:buNone/>
              <a:defRPr sz="1800"/>
            </a:lvl3pPr>
            <a:lvl4pPr marL="1028602" indent="0">
              <a:buNone/>
              <a:defRPr sz="1500"/>
            </a:lvl4pPr>
            <a:lvl5pPr marL="1371471" indent="0">
              <a:buNone/>
              <a:defRPr sz="1500"/>
            </a:lvl5pPr>
            <a:lvl6pPr marL="1714338" indent="0">
              <a:buNone/>
              <a:defRPr sz="1500"/>
            </a:lvl6pPr>
            <a:lvl7pPr marL="2057206" indent="0">
              <a:buNone/>
              <a:defRPr sz="1500"/>
            </a:lvl7pPr>
            <a:lvl8pPr marL="2400073" indent="0">
              <a:buNone/>
              <a:defRPr sz="1500"/>
            </a:lvl8pPr>
            <a:lvl9pPr marL="2742942"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66" y="3829050"/>
            <a:ext cx="4058707" cy="628650"/>
          </a:xfrm>
        </p:spPr>
        <p:txBody>
          <a:bodyPr>
            <a:noAutofit/>
          </a:bodyPr>
          <a:lstStyle>
            <a:lvl1pPr marL="0" indent="0">
              <a:buNone/>
              <a:defRPr sz="1400"/>
            </a:lvl1pPr>
            <a:lvl2pPr marL="342867" indent="0">
              <a:buNone/>
              <a:defRPr sz="900"/>
            </a:lvl2pPr>
            <a:lvl3pPr marL="685735" indent="0">
              <a:buNone/>
              <a:defRPr sz="800"/>
            </a:lvl3pPr>
            <a:lvl4pPr marL="1028602" indent="0">
              <a:buNone/>
              <a:defRPr sz="700"/>
            </a:lvl4pPr>
            <a:lvl5pPr marL="1371471" indent="0">
              <a:buNone/>
              <a:defRPr sz="700"/>
            </a:lvl5pPr>
            <a:lvl6pPr marL="1714338" indent="0">
              <a:buNone/>
              <a:defRPr sz="700"/>
            </a:lvl6pPr>
            <a:lvl7pPr marL="2057206" indent="0">
              <a:buNone/>
              <a:defRPr sz="700"/>
            </a:lvl7pPr>
            <a:lvl8pPr marL="2400073" indent="0">
              <a:buNone/>
              <a:defRPr sz="700"/>
            </a:lvl8pPr>
            <a:lvl9pPr marL="2742942" indent="0">
              <a:buNone/>
              <a:defRPr sz="700"/>
            </a:lvl9pPr>
          </a:lstStyle>
          <a:p>
            <a:pPr lvl="0"/>
            <a:r>
              <a:rPr lang="en-US"/>
              <a:t>Click to edit Master text styles</a:t>
            </a:r>
          </a:p>
        </p:txBody>
      </p:sp>
      <p:sp>
        <p:nvSpPr>
          <p:cNvPr id="9" name="Picture Placeholder 2"/>
          <p:cNvSpPr>
            <a:spLocks noGrp="1"/>
          </p:cNvSpPr>
          <p:nvPr>
            <p:ph type="pic" idx="13"/>
          </p:nvPr>
        </p:nvSpPr>
        <p:spPr bwMode="gray">
          <a:xfrm>
            <a:off x="4686329" y="1143001"/>
            <a:ext cx="4060994" cy="2606040"/>
          </a:xfrm>
          <a:solidFill>
            <a:schemeClr val="bg2"/>
          </a:solidFill>
        </p:spPr>
        <p:txBody>
          <a:bodyPr tIns="137146" rtlCol="0">
            <a:normAutofit/>
          </a:bodyPr>
          <a:lstStyle>
            <a:lvl1pPr marL="0" indent="0" algn="ctr">
              <a:buNone/>
              <a:defRPr sz="1800"/>
            </a:lvl1pPr>
            <a:lvl2pPr marL="342867" indent="0">
              <a:buNone/>
              <a:defRPr sz="2100"/>
            </a:lvl2pPr>
            <a:lvl3pPr marL="685735" indent="0">
              <a:buNone/>
              <a:defRPr sz="1800"/>
            </a:lvl3pPr>
            <a:lvl4pPr marL="1028602" indent="0">
              <a:buNone/>
              <a:defRPr sz="1500"/>
            </a:lvl4pPr>
            <a:lvl5pPr marL="1371471" indent="0">
              <a:buNone/>
              <a:defRPr sz="1500"/>
            </a:lvl5pPr>
            <a:lvl6pPr marL="1714338" indent="0">
              <a:buNone/>
              <a:defRPr sz="1500"/>
            </a:lvl6pPr>
            <a:lvl7pPr marL="2057206" indent="0">
              <a:buNone/>
              <a:defRPr sz="1500"/>
            </a:lvl7pPr>
            <a:lvl8pPr marL="2400073" indent="0">
              <a:buNone/>
              <a:defRPr sz="1500"/>
            </a:lvl8pPr>
            <a:lvl9pPr marL="2742942" indent="0">
              <a:buNone/>
              <a:defRPr sz="1500"/>
            </a:lvl9pPr>
          </a:lstStyle>
          <a:p>
            <a:pPr lvl="0"/>
            <a:r>
              <a:rPr lang="en-US" noProof="0"/>
              <a:t>Click icon to add picture</a:t>
            </a:r>
            <a:endParaRPr noProof="0" dirty="0"/>
          </a:p>
        </p:txBody>
      </p:sp>
      <p:sp>
        <p:nvSpPr>
          <p:cNvPr id="10" name="Text Placeholder 3"/>
          <p:cNvSpPr>
            <a:spLocks noGrp="1"/>
          </p:cNvSpPr>
          <p:nvPr>
            <p:ph type="body" sz="half" idx="14"/>
          </p:nvPr>
        </p:nvSpPr>
        <p:spPr>
          <a:xfrm>
            <a:off x="4686330" y="3829050"/>
            <a:ext cx="4058707" cy="628650"/>
          </a:xfrm>
        </p:spPr>
        <p:txBody>
          <a:bodyPr>
            <a:noAutofit/>
          </a:bodyPr>
          <a:lstStyle>
            <a:lvl1pPr marL="0" indent="0">
              <a:buNone/>
              <a:defRPr sz="1400"/>
            </a:lvl1pPr>
            <a:lvl2pPr marL="342867" indent="0">
              <a:buNone/>
              <a:defRPr sz="900"/>
            </a:lvl2pPr>
            <a:lvl3pPr marL="685735" indent="0">
              <a:buNone/>
              <a:defRPr sz="800"/>
            </a:lvl3pPr>
            <a:lvl4pPr marL="1028602" indent="0">
              <a:buNone/>
              <a:defRPr sz="700"/>
            </a:lvl4pPr>
            <a:lvl5pPr marL="1371471" indent="0">
              <a:buNone/>
              <a:defRPr sz="700"/>
            </a:lvl5pPr>
            <a:lvl6pPr marL="1714338" indent="0">
              <a:buNone/>
              <a:defRPr sz="700"/>
            </a:lvl6pPr>
            <a:lvl7pPr marL="2057206" indent="0">
              <a:buNone/>
              <a:defRPr sz="700"/>
            </a:lvl7pPr>
            <a:lvl8pPr marL="2400073" indent="0">
              <a:buNone/>
              <a:defRPr sz="700"/>
            </a:lvl8pPr>
            <a:lvl9pPr marL="2742942" indent="0">
              <a:buNone/>
              <a:defRPr sz="700"/>
            </a:lvl9pPr>
          </a:lstStyle>
          <a:p>
            <a:pPr lvl="0"/>
            <a:r>
              <a:rPr lang="en-US"/>
              <a:t>Click to edit Master text styles</a:t>
            </a:r>
          </a:p>
        </p:txBody>
      </p:sp>
      <p:sp>
        <p:nvSpPr>
          <p:cNvPr id="11" name="Title 10"/>
          <p:cNvSpPr>
            <a:spLocks noGrp="1"/>
          </p:cNvSpPr>
          <p:nvPr>
            <p:ph type="title"/>
          </p:nvPr>
        </p:nvSpPr>
        <p:spPr/>
        <p:txBody>
          <a:bodyPr/>
          <a:lstStyle/>
          <a:p>
            <a:r>
              <a:rPr lang="en-US"/>
              <a:t>Click to edit Master title style</a:t>
            </a:r>
            <a:endParaRPr dirty="0"/>
          </a:p>
        </p:txBody>
      </p:sp>
      <p:sp>
        <p:nvSpPr>
          <p:cNvPr id="8" name="Date Placeholder 4"/>
          <p:cNvSpPr>
            <a:spLocks noGrp="1"/>
          </p:cNvSpPr>
          <p:nvPr>
            <p:ph type="dt" sz="half" idx="15"/>
          </p:nvPr>
        </p:nvSpPr>
        <p:spPr>
          <a:xfrm>
            <a:off x="3422749" y="4917283"/>
            <a:ext cx="920593" cy="136922"/>
          </a:xfrm>
          <a:prstGeom prst="rect">
            <a:avLst/>
          </a:prstGeom>
        </p:spPr>
        <p:txBody>
          <a:bodyPr/>
          <a:lstStyle>
            <a:lvl1pPr>
              <a:defRPr/>
            </a:lvl1pPr>
          </a:lstStyle>
          <a:p>
            <a:fld id="{5C36C3AF-18AA-4D09-B527-D09EA3C5E198}" type="datetime1">
              <a:rPr lang="en-US" altLang="en-US">
                <a:solidFill>
                  <a:srgbClr val="5F5F5F"/>
                </a:solidFill>
              </a:rPr>
              <a:pPr/>
              <a:t>11/11/25</a:t>
            </a:fld>
            <a:endParaRPr lang="en-US" altLang="en-US">
              <a:solidFill>
                <a:srgbClr val="5F5F5F"/>
              </a:solidFill>
            </a:endParaRPr>
          </a:p>
        </p:txBody>
      </p:sp>
      <p:sp>
        <p:nvSpPr>
          <p:cNvPr id="12" name="Footer Placeholder 5"/>
          <p:cNvSpPr>
            <a:spLocks noGrp="1"/>
          </p:cNvSpPr>
          <p:nvPr>
            <p:ph type="ftr" sz="quarter" idx="16"/>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3" name="Slide Number Placeholder 6"/>
          <p:cNvSpPr>
            <a:spLocks noGrp="1"/>
          </p:cNvSpPr>
          <p:nvPr>
            <p:ph type="sldNum" sz="quarter" idx="17"/>
          </p:nvPr>
        </p:nvSpPr>
        <p:spPr>
          <a:xfrm>
            <a:off x="8459214" y="4917283"/>
            <a:ext cx="285824" cy="136922"/>
          </a:xfrm>
          <a:prstGeom prst="rect">
            <a:avLst/>
          </a:prstGeom>
        </p:spPr>
        <p:txBody>
          <a:bodyPr/>
          <a:lstStyle>
            <a:lvl1pPr>
              <a:defRPr/>
            </a:lvl1pPr>
          </a:lstStyle>
          <a:p>
            <a:fld id="{C4DBB648-A5FE-4FAB-ABAB-DD47F793B6FD}"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2980742278"/>
      </p:ext>
    </p:extLst>
  </p:cSld>
  <p:clrMapOvr>
    <a:masterClrMapping/>
  </p:clrMapOvr>
  <p:transition spd="med">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cxnSp>
        <p:nvCxnSpPr>
          <p:cNvPr id="11" name="Straight Connector 10"/>
          <p:cNvCxnSpPr/>
          <p:nvPr/>
        </p:nvCxnSpPr>
        <p:spPr bwMode="ltGray">
          <a:xfrm>
            <a:off x="3142878"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ltGray">
          <a:xfrm>
            <a:off x="6001123"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398964" y="1143000"/>
            <a:ext cx="2606719" cy="2286000"/>
          </a:xfrm>
          <a:solidFill>
            <a:schemeClr val="bg2"/>
          </a:solidFill>
        </p:spPr>
        <p:txBody>
          <a:bodyPr tIns="137146" rtlCol="0">
            <a:normAutofit/>
          </a:bodyPr>
          <a:lstStyle>
            <a:lvl1pPr marL="0" indent="0" algn="ctr">
              <a:buNone/>
              <a:defRPr sz="1800"/>
            </a:lvl1pPr>
            <a:lvl2pPr marL="342867" indent="0">
              <a:buNone/>
              <a:defRPr sz="2100"/>
            </a:lvl2pPr>
            <a:lvl3pPr marL="685735" indent="0">
              <a:buNone/>
              <a:defRPr sz="1800"/>
            </a:lvl3pPr>
            <a:lvl4pPr marL="1028602" indent="0">
              <a:buNone/>
              <a:defRPr sz="1500"/>
            </a:lvl4pPr>
            <a:lvl5pPr marL="1371471" indent="0">
              <a:buNone/>
              <a:defRPr sz="1500"/>
            </a:lvl5pPr>
            <a:lvl6pPr marL="1714338" indent="0">
              <a:buNone/>
              <a:defRPr sz="1500"/>
            </a:lvl6pPr>
            <a:lvl7pPr marL="2057206" indent="0">
              <a:buNone/>
              <a:defRPr sz="1500"/>
            </a:lvl7pPr>
            <a:lvl8pPr marL="2400073" indent="0">
              <a:buNone/>
              <a:defRPr sz="1500"/>
            </a:lvl8pPr>
            <a:lvl9pPr marL="2742942"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64" y="3526049"/>
            <a:ext cx="2606719" cy="931653"/>
          </a:xfrm>
        </p:spPr>
        <p:txBody>
          <a:bodyPr>
            <a:noAutofit/>
          </a:bodyPr>
          <a:lstStyle>
            <a:lvl1pPr marL="0" indent="0">
              <a:buNone/>
              <a:defRPr sz="1400"/>
            </a:lvl1pPr>
            <a:lvl2pPr marL="342867" indent="0">
              <a:buNone/>
              <a:defRPr sz="900"/>
            </a:lvl2pPr>
            <a:lvl3pPr marL="685735" indent="0">
              <a:buNone/>
              <a:defRPr sz="800"/>
            </a:lvl3pPr>
            <a:lvl4pPr marL="1028602" indent="0">
              <a:buNone/>
              <a:defRPr sz="700"/>
            </a:lvl4pPr>
            <a:lvl5pPr marL="1371471" indent="0">
              <a:buNone/>
              <a:defRPr sz="700"/>
            </a:lvl5pPr>
            <a:lvl6pPr marL="1714338" indent="0">
              <a:buNone/>
              <a:defRPr sz="700"/>
            </a:lvl6pPr>
            <a:lvl7pPr marL="2057206" indent="0">
              <a:buNone/>
              <a:defRPr sz="700"/>
            </a:lvl7pPr>
            <a:lvl8pPr marL="2400073" indent="0">
              <a:buNone/>
              <a:defRPr sz="700"/>
            </a:lvl8pPr>
            <a:lvl9pPr marL="2742942" indent="0">
              <a:buNone/>
              <a:defRPr sz="700"/>
            </a:lvl9pPr>
          </a:lstStyle>
          <a:p>
            <a:pPr lvl="0"/>
            <a:r>
              <a:rPr lang="en-US"/>
              <a:t>Click to edit Master text styles</a:t>
            </a:r>
          </a:p>
        </p:txBody>
      </p:sp>
      <p:sp>
        <p:nvSpPr>
          <p:cNvPr id="9" name="Picture Placeholder 2"/>
          <p:cNvSpPr>
            <a:spLocks noGrp="1"/>
          </p:cNvSpPr>
          <p:nvPr>
            <p:ph type="pic" idx="13"/>
          </p:nvPr>
        </p:nvSpPr>
        <p:spPr bwMode="gray">
          <a:xfrm>
            <a:off x="3268642" y="1143000"/>
            <a:ext cx="2606719" cy="2286000"/>
          </a:xfrm>
          <a:solidFill>
            <a:schemeClr val="bg2"/>
          </a:solidFill>
        </p:spPr>
        <p:txBody>
          <a:bodyPr tIns="137146" rtlCol="0">
            <a:normAutofit/>
          </a:bodyPr>
          <a:lstStyle>
            <a:lvl1pPr marL="0" indent="0" algn="ctr">
              <a:buNone/>
              <a:defRPr sz="1800"/>
            </a:lvl1pPr>
            <a:lvl2pPr marL="342867" indent="0">
              <a:buNone/>
              <a:defRPr sz="2100"/>
            </a:lvl2pPr>
            <a:lvl3pPr marL="685735" indent="0">
              <a:buNone/>
              <a:defRPr sz="1800"/>
            </a:lvl3pPr>
            <a:lvl4pPr marL="1028602" indent="0">
              <a:buNone/>
              <a:defRPr sz="1500"/>
            </a:lvl4pPr>
            <a:lvl5pPr marL="1371471" indent="0">
              <a:buNone/>
              <a:defRPr sz="1500"/>
            </a:lvl5pPr>
            <a:lvl6pPr marL="1714338" indent="0">
              <a:buNone/>
              <a:defRPr sz="1500"/>
            </a:lvl6pPr>
            <a:lvl7pPr marL="2057206" indent="0">
              <a:buNone/>
              <a:defRPr sz="1500"/>
            </a:lvl7pPr>
            <a:lvl8pPr marL="2400073" indent="0">
              <a:buNone/>
              <a:defRPr sz="1500"/>
            </a:lvl8pPr>
            <a:lvl9pPr marL="2742942" indent="0">
              <a:buNone/>
              <a:defRPr sz="1500"/>
            </a:lvl9pPr>
          </a:lstStyle>
          <a:p>
            <a:pPr lvl="0"/>
            <a:r>
              <a:rPr lang="en-US" noProof="0"/>
              <a:t>Click icon to add picture</a:t>
            </a:r>
            <a:endParaRPr noProof="0" dirty="0"/>
          </a:p>
        </p:txBody>
      </p:sp>
      <p:sp>
        <p:nvSpPr>
          <p:cNvPr id="10" name="Text Placeholder 3"/>
          <p:cNvSpPr>
            <a:spLocks noGrp="1"/>
          </p:cNvSpPr>
          <p:nvPr>
            <p:ph type="body" sz="half" idx="14"/>
          </p:nvPr>
        </p:nvSpPr>
        <p:spPr>
          <a:xfrm>
            <a:off x="3268642" y="3526049"/>
            <a:ext cx="2606719" cy="931653"/>
          </a:xfrm>
        </p:spPr>
        <p:txBody>
          <a:bodyPr>
            <a:noAutofit/>
          </a:bodyPr>
          <a:lstStyle>
            <a:lvl1pPr marL="0" indent="0">
              <a:buNone/>
              <a:defRPr sz="1400"/>
            </a:lvl1pPr>
            <a:lvl2pPr marL="342867" indent="0">
              <a:buNone/>
              <a:defRPr sz="900"/>
            </a:lvl2pPr>
            <a:lvl3pPr marL="685735" indent="0">
              <a:buNone/>
              <a:defRPr sz="800"/>
            </a:lvl3pPr>
            <a:lvl4pPr marL="1028602" indent="0">
              <a:buNone/>
              <a:defRPr sz="700"/>
            </a:lvl4pPr>
            <a:lvl5pPr marL="1371471" indent="0">
              <a:buNone/>
              <a:defRPr sz="700"/>
            </a:lvl5pPr>
            <a:lvl6pPr marL="1714338" indent="0">
              <a:buNone/>
              <a:defRPr sz="700"/>
            </a:lvl6pPr>
            <a:lvl7pPr marL="2057206" indent="0">
              <a:buNone/>
              <a:defRPr sz="700"/>
            </a:lvl7pPr>
            <a:lvl8pPr marL="2400073" indent="0">
              <a:buNone/>
              <a:defRPr sz="700"/>
            </a:lvl8pPr>
            <a:lvl9pPr marL="2742942" indent="0">
              <a:buNone/>
              <a:defRPr sz="700"/>
            </a:lvl9pPr>
          </a:lstStyle>
          <a:p>
            <a:pPr lvl="0"/>
            <a:r>
              <a:rPr lang="en-US"/>
              <a:t>Click to edit Master text styles</a:t>
            </a:r>
          </a:p>
        </p:txBody>
      </p:sp>
      <p:sp>
        <p:nvSpPr>
          <p:cNvPr id="13" name="Picture Placeholder 2"/>
          <p:cNvSpPr>
            <a:spLocks noGrp="1"/>
          </p:cNvSpPr>
          <p:nvPr>
            <p:ph type="pic" idx="15"/>
          </p:nvPr>
        </p:nvSpPr>
        <p:spPr bwMode="gray">
          <a:xfrm>
            <a:off x="6138317" y="1143000"/>
            <a:ext cx="2606719" cy="2286000"/>
          </a:xfrm>
          <a:solidFill>
            <a:schemeClr val="bg2"/>
          </a:solidFill>
        </p:spPr>
        <p:txBody>
          <a:bodyPr tIns="137146" rtlCol="0">
            <a:normAutofit/>
          </a:bodyPr>
          <a:lstStyle>
            <a:lvl1pPr marL="0" indent="0" algn="ctr">
              <a:buNone/>
              <a:defRPr sz="1800"/>
            </a:lvl1pPr>
            <a:lvl2pPr marL="342867" indent="0">
              <a:buNone/>
              <a:defRPr sz="2100"/>
            </a:lvl2pPr>
            <a:lvl3pPr marL="685735" indent="0">
              <a:buNone/>
              <a:defRPr sz="1800"/>
            </a:lvl3pPr>
            <a:lvl4pPr marL="1028602" indent="0">
              <a:buNone/>
              <a:defRPr sz="1500"/>
            </a:lvl4pPr>
            <a:lvl5pPr marL="1371471" indent="0">
              <a:buNone/>
              <a:defRPr sz="1500"/>
            </a:lvl5pPr>
            <a:lvl6pPr marL="1714338" indent="0">
              <a:buNone/>
              <a:defRPr sz="1500"/>
            </a:lvl6pPr>
            <a:lvl7pPr marL="2057206" indent="0">
              <a:buNone/>
              <a:defRPr sz="1500"/>
            </a:lvl7pPr>
            <a:lvl8pPr marL="2400073" indent="0">
              <a:buNone/>
              <a:defRPr sz="1500"/>
            </a:lvl8pPr>
            <a:lvl9pPr marL="2742942" indent="0">
              <a:buNone/>
              <a:defRPr sz="1500"/>
            </a:lvl9pPr>
          </a:lstStyle>
          <a:p>
            <a:pPr lvl="0"/>
            <a:r>
              <a:rPr lang="en-US" noProof="0"/>
              <a:t>Click icon to add picture</a:t>
            </a:r>
            <a:endParaRPr noProof="0" dirty="0"/>
          </a:p>
        </p:txBody>
      </p:sp>
      <p:sp>
        <p:nvSpPr>
          <p:cNvPr id="14" name="Text Placeholder 3"/>
          <p:cNvSpPr>
            <a:spLocks noGrp="1"/>
          </p:cNvSpPr>
          <p:nvPr>
            <p:ph type="body" sz="half" idx="16"/>
          </p:nvPr>
        </p:nvSpPr>
        <p:spPr>
          <a:xfrm>
            <a:off x="6138317" y="3526049"/>
            <a:ext cx="2606719" cy="931653"/>
          </a:xfrm>
        </p:spPr>
        <p:txBody>
          <a:bodyPr>
            <a:noAutofit/>
          </a:bodyPr>
          <a:lstStyle>
            <a:lvl1pPr marL="0" indent="0">
              <a:buNone/>
              <a:defRPr sz="1400"/>
            </a:lvl1pPr>
            <a:lvl2pPr marL="342867" indent="0">
              <a:buNone/>
              <a:defRPr sz="900"/>
            </a:lvl2pPr>
            <a:lvl3pPr marL="685735" indent="0">
              <a:buNone/>
              <a:defRPr sz="800"/>
            </a:lvl3pPr>
            <a:lvl4pPr marL="1028602" indent="0">
              <a:buNone/>
              <a:defRPr sz="700"/>
            </a:lvl4pPr>
            <a:lvl5pPr marL="1371471" indent="0">
              <a:buNone/>
              <a:defRPr sz="700"/>
            </a:lvl5pPr>
            <a:lvl6pPr marL="1714338" indent="0">
              <a:buNone/>
              <a:defRPr sz="700"/>
            </a:lvl6pPr>
            <a:lvl7pPr marL="2057206" indent="0">
              <a:buNone/>
              <a:defRPr sz="700"/>
            </a:lvl7pPr>
            <a:lvl8pPr marL="2400073" indent="0">
              <a:buNone/>
              <a:defRPr sz="700"/>
            </a:lvl8pPr>
            <a:lvl9pPr marL="2742942"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3057578689"/>
      </p:ext>
    </p:extLst>
  </p:cSld>
  <p:clrMapOvr>
    <a:masterClrMapping/>
  </p:clrMapOvr>
  <p:transition spd="med">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martphone and Tablet: Horizontal">
    <p:spTree>
      <p:nvGrpSpPr>
        <p:cNvPr id="1" name=""/>
        <p:cNvGrpSpPr/>
        <p:nvPr/>
      </p:nvGrpSpPr>
      <p:grpSpPr>
        <a:xfrm>
          <a:off x="0" y="0"/>
          <a:ext cx="0" cy="0"/>
          <a:chOff x="0" y="0"/>
          <a:chExt cx="0" cy="0"/>
        </a:xfrm>
      </p:grpSpPr>
      <p:pic>
        <p:nvPicPr>
          <p:cNvPr id="5"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0306" y="789388"/>
            <a:ext cx="5373499" cy="377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icture Placeholder 2"/>
          <p:cNvSpPr>
            <a:spLocks noGrp="1"/>
          </p:cNvSpPr>
          <p:nvPr>
            <p:ph type="pic" idx="13"/>
          </p:nvPr>
        </p:nvSpPr>
        <p:spPr bwMode="gray">
          <a:xfrm>
            <a:off x="691467" y="1041770"/>
            <a:ext cx="4321605" cy="3294366"/>
          </a:xfrm>
          <a:solidFill>
            <a:schemeClr val="bg2"/>
          </a:solidFill>
          <a:ln w="12700">
            <a:solidFill>
              <a:schemeClr val="bg2"/>
            </a:solidFill>
          </a:ln>
        </p:spPr>
        <p:txBody>
          <a:bodyPr tIns="137146" rtlCol="0">
            <a:normAutofit/>
          </a:bodyPr>
          <a:lstStyle>
            <a:lvl1pPr marL="0" indent="0" algn="ctr">
              <a:buNone/>
              <a:defRPr sz="1500"/>
            </a:lvl1pPr>
            <a:lvl2pPr marL="342867" indent="0">
              <a:buNone/>
              <a:defRPr sz="2100"/>
            </a:lvl2pPr>
            <a:lvl3pPr marL="685735" indent="0">
              <a:buNone/>
              <a:defRPr sz="1800"/>
            </a:lvl3pPr>
            <a:lvl4pPr marL="1028602" indent="0">
              <a:buNone/>
              <a:defRPr sz="1500"/>
            </a:lvl4pPr>
            <a:lvl5pPr marL="1371471" indent="0">
              <a:buNone/>
              <a:defRPr sz="1500"/>
            </a:lvl5pPr>
            <a:lvl6pPr marL="1714338" indent="0">
              <a:buNone/>
              <a:defRPr sz="1500"/>
            </a:lvl6pPr>
            <a:lvl7pPr marL="2057206" indent="0">
              <a:buNone/>
              <a:defRPr sz="1500"/>
            </a:lvl7pPr>
            <a:lvl8pPr marL="2400073" indent="0">
              <a:buNone/>
              <a:defRPr sz="1500"/>
            </a:lvl8pPr>
            <a:lvl9pPr marL="2742942" indent="0">
              <a:buNone/>
              <a:defRPr sz="1500"/>
            </a:lvl9pPr>
          </a:lstStyle>
          <a:p>
            <a:pPr lvl="0"/>
            <a:r>
              <a:rPr lang="en-US" noProof="0"/>
              <a:t>Click icon to add picture</a:t>
            </a:r>
            <a:endParaRPr noProof="0" dirty="0"/>
          </a:p>
        </p:txBody>
      </p:sp>
      <p:sp>
        <p:nvSpPr>
          <p:cNvPr id="4" name="Title 3"/>
          <p:cNvSpPr>
            <a:spLocks noGrp="1"/>
          </p:cNvSpPr>
          <p:nvPr>
            <p:ph type="title"/>
          </p:nvPr>
        </p:nvSpPr>
        <p:spPr>
          <a:xfrm>
            <a:off x="412458" y="195486"/>
            <a:ext cx="8346073" cy="378042"/>
          </a:xfrm>
        </p:spPr>
        <p:txBody>
          <a:bodyPr/>
          <a:lstStyle/>
          <a:p>
            <a:r>
              <a:rPr lang="en-US"/>
              <a:t>Click to edit Master title style</a:t>
            </a:r>
            <a:endParaRPr dirty="0"/>
          </a:p>
        </p:txBody>
      </p:sp>
      <p:sp>
        <p:nvSpPr>
          <p:cNvPr id="11" name="Content Placeholder 2"/>
          <p:cNvSpPr>
            <a:spLocks noGrp="1"/>
          </p:cNvSpPr>
          <p:nvPr>
            <p:ph idx="1"/>
          </p:nvPr>
        </p:nvSpPr>
        <p:spPr>
          <a:xfrm>
            <a:off x="5706421" y="897567"/>
            <a:ext cx="3079144" cy="3370064"/>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12464010"/>
      </p:ext>
    </p:extLst>
  </p:cSld>
  <p:clrMapOvr>
    <a:masterClrMapping/>
  </p:clrMapOvr>
  <p:transition spd="med">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Smartphone and Tablet: Vertical">
    <p:spTree>
      <p:nvGrpSpPr>
        <p:cNvPr id="1" name=""/>
        <p:cNvGrpSpPr/>
        <p:nvPr/>
      </p:nvGrpSpPr>
      <p:grpSpPr>
        <a:xfrm>
          <a:off x="0" y="0"/>
          <a:ext cx="0" cy="0"/>
          <a:chOff x="0" y="0"/>
          <a:chExt cx="0" cy="0"/>
        </a:xfrm>
      </p:grpSpPr>
      <p:pic>
        <p:nvPicPr>
          <p:cNvPr id="5"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51872" y="295277"/>
            <a:ext cx="3427511"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71383" y="1428752"/>
            <a:ext cx="1381485" cy="29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8966" y="304800"/>
            <a:ext cx="4173037" cy="666750"/>
          </a:xfrm>
        </p:spPr>
        <p:txBody>
          <a:bodyPr/>
          <a:lstStyle>
            <a:lvl1pPr algn="l">
              <a:defRPr sz="2700" b="0"/>
            </a:lvl1pPr>
          </a:lstStyle>
          <a:p>
            <a:r>
              <a:rPr lang="en-US"/>
              <a:t>Click to edit Master title style</a:t>
            </a:r>
            <a:endParaRPr dirty="0"/>
          </a:p>
        </p:txBody>
      </p:sp>
      <p:sp>
        <p:nvSpPr>
          <p:cNvPr id="9" name="Picture Placeholder 2"/>
          <p:cNvSpPr>
            <a:spLocks noGrp="1"/>
          </p:cNvSpPr>
          <p:nvPr>
            <p:ph type="pic" idx="13"/>
          </p:nvPr>
        </p:nvSpPr>
        <p:spPr bwMode="gray">
          <a:xfrm>
            <a:off x="5062076" y="759860"/>
            <a:ext cx="2972377" cy="3939261"/>
          </a:xfrm>
          <a:solidFill>
            <a:schemeClr val="bg2"/>
          </a:solidFill>
          <a:ln w="12700">
            <a:solidFill>
              <a:schemeClr val="bg2"/>
            </a:solidFill>
          </a:ln>
        </p:spPr>
        <p:txBody>
          <a:bodyPr tIns="137146" rtlCol="0">
            <a:normAutofit/>
          </a:bodyPr>
          <a:lstStyle>
            <a:lvl1pPr marL="0" indent="0" algn="ctr">
              <a:buNone/>
              <a:defRPr sz="1500"/>
            </a:lvl1pPr>
            <a:lvl2pPr marL="342867" indent="0">
              <a:buNone/>
              <a:defRPr sz="2100"/>
            </a:lvl2pPr>
            <a:lvl3pPr marL="685735" indent="0">
              <a:buNone/>
              <a:defRPr sz="1800"/>
            </a:lvl3pPr>
            <a:lvl4pPr marL="1028602" indent="0">
              <a:buNone/>
              <a:defRPr sz="1500"/>
            </a:lvl4pPr>
            <a:lvl5pPr marL="1371471" indent="0">
              <a:buNone/>
              <a:defRPr sz="1500"/>
            </a:lvl5pPr>
            <a:lvl6pPr marL="1714338" indent="0">
              <a:buNone/>
              <a:defRPr sz="1500"/>
            </a:lvl6pPr>
            <a:lvl7pPr marL="2057206" indent="0">
              <a:buNone/>
              <a:defRPr sz="1500"/>
            </a:lvl7pPr>
            <a:lvl8pPr marL="2400073" indent="0">
              <a:buNone/>
              <a:defRPr sz="1500"/>
            </a:lvl8pPr>
            <a:lvl9pPr marL="2742942" indent="0">
              <a:buNone/>
              <a:defRPr sz="1500"/>
            </a:lvl9pPr>
          </a:lstStyle>
          <a:p>
            <a:pPr lvl="0"/>
            <a:r>
              <a:rPr lang="en-US" noProof="0"/>
              <a:t>Click icon to add picture</a:t>
            </a:r>
            <a:endParaRPr noProof="0" dirty="0"/>
          </a:p>
        </p:txBody>
      </p:sp>
      <p:sp>
        <p:nvSpPr>
          <p:cNvPr id="14" name="Picture Placeholder 2"/>
          <p:cNvSpPr>
            <a:spLocks noGrp="1"/>
          </p:cNvSpPr>
          <p:nvPr>
            <p:ph type="pic" idx="1"/>
          </p:nvPr>
        </p:nvSpPr>
        <p:spPr bwMode="gray">
          <a:xfrm>
            <a:off x="3060379" y="1836648"/>
            <a:ext cx="1214182" cy="2125980"/>
          </a:xfrm>
          <a:solidFill>
            <a:schemeClr val="bg2"/>
          </a:solidFill>
          <a:ln w="12700">
            <a:solidFill>
              <a:schemeClr val="bg2"/>
            </a:solidFill>
          </a:ln>
        </p:spPr>
        <p:txBody>
          <a:bodyPr tIns="137146" rtlCol="0">
            <a:normAutofit/>
          </a:bodyPr>
          <a:lstStyle>
            <a:lvl1pPr marL="0" indent="0" algn="ctr">
              <a:buNone/>
              <a:defRPr sz="1500"/>
            </a:lvl1pPr>
            <a:lvl2pPr marL="342867" indent="0">
              <a:buNone/>
              <a:defRPr sz="2100"/>
            </a:lvl2pPr>
            <a:lvl3pPr marL="685735" indent="0">
              <a:buNone/>
              <a:defRPr sz="1800"/>
            </a:lvl3pPr>
            <a:lvl4pPr marL="1028602" indent="0">
              <a:buNone/>
              <a:defRPr sz="1500"/>
            </a:lvl4pPr>
            <a:lvl5pPr marL="1371471" indent="0">
              <a:buNone/>
              <a:defRPr sz="1500"/>
            </a:lvl5pPr>
            <a:lvl6pPr marL="1714338" indent="0">
              <a:buNone/>
              <a:defRPr sz="1500"/>
            </a:lvl6pPr>
            <a:lvl7pPr marL="2057206" indent="0">
              <a:buNone/>
              <a:defRPr sz="1500"/>
            </a:lvl7pPr>
            <a:lvl8pPr marL="2400073" indent="0">
              <a:buNone/>
              <a:defRPr sz="1500"/>
            </a:lvl8pPr>
            <a:lvl9pPr marL="2742942" indent="0">
              <a:buNone/>
              <a:defRPr sz="1500"/>
            </a:lvl9pPr>
          </a:lstStyle>
          <a:p>
            <a:pPr lvl="0"/>
            <a:r>
              <a:rPr lang="en-US" noProof="0"/>
              <a:t>Click icon to add picture</a:t>
            </a:r>
            <a:endParaRPr noProof="0" dirty="0"/>
          </a:p>
        </p:txBody>
      </p:sp>
    </p:spTree>
    <p:extLst>
      <p:ext uri="{BB962C8B-B14F-4D97-AF65-F5344CB8AC3E}">
        <p14:creationId xmlns:p14="http://schemas.microsoft.com/office/powerpoint/2010/main" val="3871366729"/>
      </p:ext>
    </p:extLst>
  </p:cSld>
  <p:clrMapOvr>
    <a:masterClrMapping/>
  </p:clrMapOvr>
  <p:transition spd="med">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Metric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8" rIns="68573" bIns="34288" anchor="ctr"/>
          <a:lstStyle/>
          <a:p>
            <a:pPr algn="ctr" fontAlgn="auto">
              <a:spcBef>
                <a:spcPts val="0"/>
              </a:spcBef>
              <a:spcAft>
                <a:spcPts val="0"/>
              </a:spcAft>
              <a:defRPr/>
            </a:pPr>
            <a:endParaRPr dirty="0">
              <a:solidFill>
                <a:srgbClr val="FFFFFF"/>
              </a:solidFill>
            </a:endParaRPr>
          </a:p>
        </p:txBody>
      </p:sp>
      <p:grpSp>
        <p:nvGrpSpPr>
          <p:cNvPr id="5" name="Group 15"/>
          <p:cNvGrpSpPr>
            <a:grpSpLocks/>
          </p:cNvGrpSpPr>
          <p:nvPr/>
        </p:nvGrpSpPr>
        <p:grpSpPr bwMode="auto">
          <a:xfrm>
            <a:off x="0" y="0"/>
            <a:ext cx="9144000" cy="5143500"/>
            <a:chOff x="-287" y="0"/>
            <a:chExt cx="12189399" cy="6858000"/>
          </a:xfrm>
        </p:grpSpPr>
        <p:sp>
          <p:nvSpPr>
            <p:cNvPr id="6" name="Rectangle 5"/>
            <p:cNvSpPr/>
            <p:nvPr/>
          </p:nvSpPr>
          <p:spPr bwMode="gray">
            <a:xfrm>
              <a:off x="-287" y="0"/>
              <a:ext cx="193684" cy="685165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7" name="Rectangle 6"/>
            <p:cNvSpPr/>
            <p:nvPr/>
          </p:nvSpPr>
          <p:spPr bwMode="gray">
            <a:xfrm>
              <a:off x="11995428" y="6350"/>
              <a:ext cx="193684" cy="685165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8" name="Rectangle 7"/>
            <p:cNvSpPr/>
            <p:nvPr/>
          </p:nvSpPr>
          <p:spPr bwMode="gray">
            <a:xfrm>
              <a:off x="-287" y="6400800"/>
              <a:ext cx="12189399" cy="45720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287" y="0"/>
              <a:ext cx="12189399" cy="192088"/>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 name="TextBox 21"/>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9F9F9F"/>
                </a:solidFill>
              </a:rPr>
              <a:t>Copyright © 2014 Oracle and/or its affiliates. All rights reserved.  |</a:t>
            </a:r>
          </a:p>
        </p:txBody>
      </p:sp>
      <p:pic>
        <p:nvPicPr>
          <p:cNvPr id="11" name="Picture 22"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Placeholder 12"/>
          <p:cNvSpPr>
            <a:spLocks noGrp="1"/>
          </p:cNvSpPr>
          <p:nvPr>
            <p:ph type="body" sz="quarter" idx="13"/>
          </p:nvPr>
        </p:nvSpPr>
        <p:spPr>
          <a:xfrm>
            <a:off x="570459" y="2000251"/>
            <a:ext cx="3429893" cy="1470661"/>
          </a:xfrm>
        </p:spPr>
        <p:txBody>
          <a:bodyPr>
            <a:noAutofit/>
          </a:bodyPr>
          <a:lstStyle>
            <a:lvl1pPr marL="1191" indent="0">
              <a:spcBef>
                <a:spcPts val="0"/>
              </a:spcBef>
              <a:buFontTx/>
              <a:buNone/>
              <a:defRPr sz="21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3" name="Title 2"/>
          <p:cNvSpPr>
            <a:spLocks noGrp="1"/>
          </p:cNvSpPr>
          <p:nvPr>
            <p:ph type="title"/>
          </p:nvPr>
        </p:nvSpPr>
        <p:spPr>
          <a:xfrm>
            <a:off x="570459" y="457202"/>
            <a:ext cx="3429893" cy="1533525"/>
          </a:xfrm>
        </p:spPr>
        <p:txBody>
          <a:bodyPr/>
          <a:lstStyle>
            <a:lvl1pPr>
              <a:defRPr sz="10400" b="1"/>
            </a:lvl1pPr>
          </a:lstStyle>
          <a:p>
            <a:r>
              <a:rPr lang="en-US"/>
              <a:t>Click to edit Master title style</a:t>
            </a:r>
            <a:endParaRPr lang="en-US" dirty="0"/>
          </a:p>
        </p:txBody>
      </p:sp>
      <p:sp>
        <p:nvSpPr>
          <p:cNvPr id="12" name="Date Placeholder 4"/>
          <p:cNvSpPr>
            <a:spLocks noGrp="1"/>
          </p:cNvSpPr>
          <p:nvPr>
            <p:ph type="dt" sz="half" idx="14"/>
          </p:nvPr>
        </p:nvSpPr>
        <p:spPr>
          <a:xfrm>
            <a:off x="3422749" y="4917283"/>
            <a:ext cx="920593" cy="136922"/>
          </a:xfrm>
          <a:prstGeom prst="rect">
            <a:avLst/>
          </a:prstGeom>
        </p:spPr>
        <p:txBody>
          <a:bodyPr/>
          <a:lstStyle>
            <a:lvl1pPr>
              <a:defRPr/>
            </a:lvl1pPr>
          </a:lstStyle>
          <a:p>
            <a:fld id="{7BD840AC-9013-4E80-8107-93CA891ADA5A}" type="datetime1">
              <a:rPr lang="en-US" altLang="en-US">
                <a:solidFill>
                  <a:srgbClr val="FFFFFF"/>
                </a:solidFill>
              </a:rPr>
              <a:pPr/>
              <a:t>11/11/25</a:t>
            </a:fld>
            <a:endParaRPr lang="en-US" altLang="en-US">
              <a:solidFill>
                <a:srgbClr val="FFFFFF"/>
              </a:solidFill>
            </a:endParaRPr>
          </a:p>
        </p:txBody>
      </p:sp>
      <p:sp>
        <p:nvSpPr>
          <p:cNvPr id="13" name="Footer Placeholder 5"/>
          <p:cNvSpPr>
            <a:spLocks noGrp="1"/>
          </p:cNvSpPr>
          <p:nvPr>
            <p:ph type="ftr" sz="quarter" idx="15"/>
          </p:nvPr>
        </p:nvSpPr>
        <p:spPr>
          <a:xfrm>
            <a:off x="6584683" y="4917283"/>
            <a:ext cx="1874532" cy="136922"/>
          </a:xfrm>
          <a:prstGeom prst="rect">
            <a:avLst/>
          </a:prstGeom>
        </p:spPr>
        <p:txBody>
          <a:bodyPr/>
          <a:lstStyle>
            <a:lvl1pPr>
              <a:defRPr/>
            </a:lvl1pPr>
          </a:lstStyle>
          <a:p>
            <a:r>
              <a:rPr lang="en-US" altLang="en-US">
                <a:solidFill>
                  <a:srgbClr val="FFFFFF"/>
                </a:solidFill>
              </a:rPr>
              <a:t>Oracle Confidential – Internal/Restricted/Highly Restricted</a:t>
            </a:r>
          </a:p>
        </p:txBody>
      </p:sp>
      <p:sp>
        <p:nvSpPr>
          <p:cNvPr id="14" name="Slide Number Placeholder 6"/>
          <p:cNvSpPr>
            <a:spLocks noGrp="1"/>
          </p:cNvSpPr>
          <p:nvPr>
            <p:ph type="sldNum" sz="quarter" idx="16"/>
          </p:nvPr>
        </p:nvSpPr>
        <p:spPr>
          <a:xfrm>
            <a:off x="8459214" y="4917283"/>
            <a:ext cx="285824" cy="136922"/>
          </a:xfrm>
          <a:prstGeom prst="rect">
            <a:avLst/>
          </a:prstGeom>
        </p:spPr>
        <p:txBody>
          <a:bodyPr/>
          <a:lstStyle>
            <a:lvl1pPr>
              <a:defRPr/>
            </a:lvl1pPr>
          </a:lstStyle>
          <a:p>
            <a:fld id="{7C0266E4-1AD3-4127-84B7-46EAF4CF0CF8}"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927590754"/>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Safe Harbor Front">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98966" y="10287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nSpc>
                <a:spcPct val="90000"/>
              </a:lnSpc>
              <a:defRPr/>
            </a:pPr>
            <a:r>
              <a:rPr lang="en-US" altLang="en-US" sz="2400">
                <a:solidFill>
                  <a:srgbClr val="5F5F5F"/>
                </a:solidFill>
                <a:cs typeface="Arial" charset="0"/>
              </a:rPr>
              <a:t>Safe Harbor Statement</a:t>
            </a:r>
          </a:p>
        </p:txBody>
      </p:sp>
      <p:sp>
        <p:nvSpPr>
          <p:cNvPr id="3" name="TextBox 15"/>
          <p:cNvSpPr txBox="1">
            <a:spLocks noChangeArrowheads="1"/>
          </p:cNvSpPr>
          <p:nvPr/>
        </p:nvSpPr>
        <p:spPr bwMode="auto">
          <a:xfrm>
            <a:off x="398966" y="1885950"/>
            <a:ext cx="8346073"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lnSpc>
                <a:spcPct val="90000"/>
              </a:lnSpc>
            </a:pPr>
            <a:r>
              <a:rPr lang="en-US" altLang="en-US">
                <a:solidFill>
                  <a:srgbClr val="5F5F5F"/>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and timing of any features or functionality described for Oracle’s products remains at the sole discretion of Oracle.</a:t>
            </a:r>
          </a:p>
        </p:txBody>
      </p:sp>
      <p:sp>
        <p:nvSpPr>
          <p:cNvPr id="4" name="Date Placeholder 1"/>
          <p:cNvSpPr>
            <a:spLocks noGrp="1"/>
          </p:cNvSpPr>
          <p:nvPr>
            <p:ph type="dt" sz="half" idx="10"/>
          </p:nvPr>
        </p:nvSpPr>
        <p:spPr>
          <a:xfrm>
            <a:off x="3422749" y="4917283"/>
            <a:ext cx="920593" cy="136922"/>
          </a:xfrm>
          <a:prstGeom prst="rect">
            <a:avLst/>
          </a:prstGeom>
        </p:spPr>
        <p:txBody>
          <a:bodyPr/>
          <a:lstStyle>
            <a:lvl1pPr>
              <a:defRPr/>
            </a:lvl1pPr>
          </a:lstStyle>
          <a:p>
            <a:fld id="{A134215B-C3CF-4F9D-9832-43F3C1D219EE}" type="datetime1">
              <a:rPr lang="en-US" altLang="en-US">
                <a:solidFill>
                  <a:srgbClr val="5F5F5F"/>
                </a:solidFill>
              </a:rPr>
              <a:pPr/>
              <a:t>11/11/25</a:t>
            </a:fld>
            <a:endParaRPr lang="en-US" altLang="en-US">
              <a:solidFill>
                <a:srgbClr val="5F5F5F"/>
              </a:solidFill>
            </a:endParaRPr>
          </a:p>
        </p:txBody>
      </p:sp>
      <p:sp>
        <p:nvSpPr>
          <p:cNvPr id="5" name="Footer Placeholder 2"/>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3"/>
          <p:cNvSpPr>
            <a:spLocks noGrp="1"/>
          </p:cNvSpPr>
          <p:nvPr>
            <p:ph type="sldNum" sz="quarter" idx="12"/>
          </p:nvPr>
        </p:nvSpPr>
        <p:spPr>
          <a:xfrm>
            <a:off x="8459214" y="4917283"/>
            <a:ext cx="285824" cy="136922"/>
          </a:xfrm>
          <a:prstGeom prst="rect">
            <a:avLst/>
          </a:prstGeom>
        </p:spPr>
        <p:txBody>
          <a:bodyPr/>
          <a:lstStyle>
            <a:lvl1pPr>
              <a:defRPr/>
            </a:lvl1pPr>
          </a:lstStyle>
          <a:p>
            <a:fld id="{BC963E0B-A74C-446E-964A-8941A368C192}"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757392783"/>
      </p:ext>
    </p:extLst>
  </p:cSld>
  <p:clrMapOvr>
    <a:masterClrMapping/>
  </p:clrMapOvr>
  <p:transition spd="med">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Safe Harbor Back">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98966" y="10287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nSpc>
                <a:spcPct val="90000"/>
              </a:lnSpc>
              <a:defRPr/>
            </a:pPr>
            <a:r>
              <a:rPr lang="en-US" altLang="en-US" sz="2400">
                <a:solidFill>
                  <a:srgbClr val="5F5F5F"/>
                </a:solidFill>
                <a:cs typeface="Arial" charset="0"/>
              </a:rPr>
              <a:t>Safe Harbor Statement</a:t>
            </a:r>
          </a:p>
        </p:txBody>
      </p:sp>
      <p:sp>
        <p:nvSpPr>
          <p:cNvPr id="3" name="TextBox 15"/>
          <p:cNvSpPr txBox="1">
            <a:spLocks noChangeArrowheads="1"/>
          </p:cNvSpPr>
          <p:nvPr/>
        </p:nvSpPr>
        <p:spPr bwMode="auto">
          <a:xfrm>
            <a:off x="398966" y="1885950"/>
            <a:ext cx="8346073"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lnSpc>
                <a:spcPct val="90000"/>
              </a:lnSpc>
            </a:pPr>
            <a:r>
              <a:rPr lang="en-US" altLang="en-US">
                <a:solidFill>
                  <a:srgbClr val="5F5F5F"/>
                </a:solidFill>
              </a:rPr>
              <a:t>The preceding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and timing of any features or functionality described for Oracle’s products remains at the sole discretion of Oracle.</a:t>
            </a:r>
          </a:p>
        </p:txBody>
      </p:sp>
      <p:sp>
        <p:nvSpPr>
          <p:cNvPr id="4" name="Date Placeholder 1"/>
          <p:cNvSpPr>
            <a:spLocks noGrp="1"/>
          </p:cNvSpPr>
          <p:nvPr>
            <p:ph type="dt" sz="half" idx="10"/>
          </p:nvPr>
        </p:nvSpPr>
        <p:spPr>
          <a:xfrm>
            <a:off x="3422749" y="4917283"/>
            <a:ext cx="920593" cy="136922"/>
          </a:xfrm>
          <a:prstGeom prst="rect">
            <a:avLst/>
          </a:prstGeom>
        </p:spPr>
        <p:txBody>
          <a:bodyPr/>
          <a:lstStyle>
            <a:lvl1pPr>
              <a:defRPr/>
            </a:lvl1pPr>
          </a:lstStyle>
          <a:p>
            <a:fld id="{52B3D5AA-32A8-4E75-B03C-C6A7BCE9BD9E}" type="datetime1">
              <a:rPr lang="en-US" altLang="en-US">
                <a:solidFill>
                  <a:srgbClr val="5F5F5F"/>
                </a:solidFill>
              </a:rPr>
              <a:pPr/>
              <a:t>11/11/25</a:t>
            </a:fld>
            <a:endParaRPr lang="en-US" altLang="en-US">
              <a:solidFill>
                <a:srgbClr val="5F5F5F"/>
              </a:solidFill>
            </a:endParaRPr>
          </a:p>
        </p:txBody>
      </p:sp>
      <p:sp>
        <p:nvSpPr>
          <p:cNvPr id="5" name="Footer Placeholder 2"/>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3"/>
          <p:cNvSpPr>
            <a:spLocks noGrp="1"/>
          </p:cNvSpPr>
          <p:nvPr>
            <p:ph type="sldNum" sz="quarter" idx="12"/>
          </p:nvPr>
        </p:nvSpPr>
        <p:spPr>
          <a:xfrm>
            <a:off x="8459214" y="4917283"/>
            <a:ext cx="285824" cy="136922"/>
          </a:xfrm>
          <a:prstGeom prst="rect">
            <a:avLst/>
          </a:prstGeom>
        </p:spPr>
        <p:txBody>
          <a:bodyPr/>
          <a:lstStyle>
            <a:lvl1pPr>
              <a:defRPr/>
            </a:lvl1pPr>
          </a:lstStyle>
          <a:p>
            <a:fld id="{1C340E0F-408D-4E12-AD6E-F751499F6D1E}"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002445426"/>
      </p:ext>
    </p:extLst>
  </p:cSld>
  <p:clrMapOvr>
    <a:masterClrMapping/>
  </p:clrMapOvr>
  <p:transition spd="med">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Positioning Statement">
    <p:spTree>
      <p:nvGrpSpPr>
        <p:cNvPr id="1" name=""/>
        <p:cNvGrpSpPr/>
        <p:nvPr/>
      </p:nvGrpSpPr>
      <p:grpSpPr>
        <a:xfrm>
          <a:off x="0" y="0"/>
          <a:ext cx="0" cy="0"/>
          <a:chOff x="0" y="0"/>
          <a:chExt cx="0" cy="0"/>
        </a:xfrm>
      </p:grpSpPr>
      <p:grpSp>
        <p:nvGrpSpPr>
          <p:cNvPr id="2" name="Group 13"/>
          <p:cNvGrpSpPr>
            <a:grpSpLocks/>
          </p:cNvGrpSpPr>
          <p:nvPr/>
        </p:nvGrpSpPr>
        <p:grpSpPr bwMode="auto">
          <a:xfrm>
            <a:off x="2448564" y="2057400"/>
            <a:ext cx="4252830" cy="810816"/>
            <a:chOff x="3263901" y="1227138"/>
            <a:chExt cx="5668962" cy="1081088"/>
          </a:xfrm>
        </p:grpSpPr>
        <p:sp>
          <p:nvSpPr>
            <p:cNvPr id="3" name="Rectangle 5"/>
            <p:cNvSpPr>
              <a:spLocks noChangeArrowheads="1"/>
            </p:cNvSpPr>
            <p:nvPr/>
          </p:nvSpPr>
          <p:spPr bwMode="gray">
            <a:xfrm>
              <a:off x="3997326" y="1855788"/>
              <a:ext cx="73025" cy="50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altLang="en-US">
                <a:solidFill>
                  <a:srgbClr val="5F5F5F"/>
                </a:solidFill>
                <a:cs typeface="Arial" charset="0"/>
              </a:endParaRPr>
            </a:p>
          </p:txBody>
        </p:sp>
        <p:sp>
          <p:nvSpPr>
            <p:cNvPr id="4" name="Freeform 6"/>
            <p:cNvSpPr>
              <a:spLocks noEditPoints="1"/>
            </p:cNvSpPr>
            <p:nvPr/>
          </p:nvSpPr>
          <p:spPr bwMode="gray">
            <a:xfrm>
              <a:off x="4835526" y="1362075"/>
              <a:ext cx="238125" cy="317500"/>
            </a:xfrm>
            <a:custGeom>
              <a:avLst/>
              <a:gdLst>
                <a:gd name="T0" fmla="*/ 2147483647 w 29"/>
                <a:gd name="T1" fmla="*/ 2147483647 h 38"/>
                <a:gd name="T2" fmla="*/ 2147483647 w 29"/>
                <a:gd name="T3" fmla="*/ 2147483647 h 38"/>
                <a:gd name="T4" fmla="*/ 2147483647 w 29"/>
                <a:gd name="T5" fmla="*/ 2147483647 h 38"/>
                <a:gd name="T6" fmla="*/ 2147483647 w 29"/>
                <a:gd name="T7" fmla="*/ 2147483647 h 38"/>
                <a:gd name="T8" fmla="*/ 2147483647 w 29"/>
                <a:gd name="T9" fmla="*/ 2147483647 h 38"/>
                <a:gd name="T10" fmla="*/ 2147483647 w 29"/>
                <a:gd name="T11" fmla="*/ 2147483647 h 38"/>
                <a:gd name="T12" fmla="*/ 0 w 29"/>
                <a:gd name="T13" fmla="*/ 2147483647 h 38"/>
                <a:gd name="T14" fmla="*/ 2147483647 w 29"/>
                <a:gd name="T15" fmla="*/ 2147483647 h 38"/>
                <a:gd name="T16" fmla="*/ 2147483647 w 29"/>
                <a:gd name="T17" fmla="*/ 2147483647 h 38"/>
                <a:gd name="T18" fmla="*/ 2147483647 w 29"/>
                <a:gd name="T19" fmla="*/ 2147483647 h 38"/>
                <a:gd name="T20" fmla="*/ 2147483647 w 29"/>
                <a:gd name="T21" fmla="*/ 2147483647 h 38"/>
                <a:gd name="T22" fmla="*/ 2147483647 w 29"/>
                <a:gd name="T23" fmla="*/ 2147483647 h 38"/>
                <a:gd name="T24" fmla="*/ 2147483647 w 29"/>
                <a:gd name="T25" fmla="*/ 2147483647 h 38"/>
                <a:gd name="T26" fmla="*/ 2147483647 w 29"/>
                <a:gd name="T27" fmla="*/ 0 h 38"/>
                <a:gd name="T28" fmla="*/ 2147483647 w 29"/>
                <a:gd name="T29" fmla="*/ 2147483647 h 38"/>
                <a:gd name="T30" fmla="*/ 2147483647 w 29"/>
                <a:gd name="T31" fmla="*/ 2147483647 h 38"/>
                <a:gd name="T32" fmla="*/ 2147483647 w 29"/>
                <a:gd name="T33" fmla="*/ 2147483647 h 38"/>
                <a:gd name="T34" fmla="*/ 2147483647 w 29"/>
                <a:gd name="T35" fmla="*/ 2147483647 h 38"/>
                <a:gd name="T36" fmla="*/ 2147483647 w 29"/>
                <a:gd name="T37" fmla="*/ 2147483647 h 38"/>
                <a:gd name="T38" fmla="*/ 2147483647 w 29"/>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 h="38">
                  <a:moveTo>
                    <a:pt x="29" y="30"/>
                  </a:moveTo>
                  <a:cubicBezTo>
                    <a:pt x="29" y="32"/>
                    <a:pt x="29" y="35"/>
                    <a:pt x="29" y="37"/>
                  </a:cubicBezTo>
                  <a:cubicBezTo>
                    <a:pt x="20" y="37"/>
                    <a:pt x="20" y="37"/>
                    <a:pt x="20" y="37"/>
                  </a:cubicBezTo>
                  <a:cubicBezTo>
                    <a:pt x="19" y="32"/>
                    <a:pt x="19" y="32"/>
                    <a:pt x="19" y="32"/>
                  </a:cubicBezTo>
                  <a:cubicBezTo>
                    <a:pt x="19" y="32"/>
                    <a:pt x="19" y="32"/>
                    <a:pt x="19" y="32"/>
                  </a:cubicBezTo>
                  <a:cubicBezTo>
                    <a:pt x="17" y="36"/>
                    <a:pt x="14" y="38"/>
                    <a:pt x="10" y="38"/>
                  </a:cubicBezTo>
                  <a:cubicBezTo>
                    <a:pt x="2" y="38"/>
                    <a:pt x="0" y="32"/>
                    <a:pt x="0" y="26"/>
                  </a:cubicBezTo>
                  <a:cubicBezTo>
                    <a:pt x="0" y="14"/>
                    <a:pt x="9" y="13"/>
                    <a:pt x="19" y="13"/>
                  </a:cubicBezTo>
                  <a:cubicBezTo>
                    <a:pt x="19" y="11"/>
                    <a:pt x="19" y="11"/>
                    <a:pt x="19" y="11"/>
                  </a:cubicBezTo>
                  <a:cubicBezTo>
                    <a:pt x="19" y="8"/>
                    <a:pt x="18"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0"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5" name="Freeform 7"/>
            <p:cNvSpPr>
              <a:spLocks/>
            </p:cNvSpPr>
            <p:nvPr/>
          </p:nvSpPr>
          <p:spPr bwMode="gray">
            <a:xfrm>
              <a:off x="3263901" y="1236663"/>
              <a:ext cx="288925" cy="434975"/>
            </a:xfrm>
            <a:custGeom>
              <a:avLst/>
              <a:gdLst>
                <a:gd name="T0" fmla="*/ 2147483647 w 182"/>
                <a:gd name="T1" fmla="*/ 2147483647 h 274"/>
                <a:gd name="T2" fmla="*/ 2147483647 w 182"/>
                <a:gd name="T3" fmla="*/ 0 h 274"/>
                <a:gd name="T4" fmla="*/ 2147483647 w 182"/>
                <a:gd name="T5" fmla="*/ 0 h 274"/>
                <a:gd name="T6" fmla="*/ 2147483647 w 182"/>
                <a:gd name="T7" fmla="*/ 2147483647 h 274"/>
                <a:gd name="T8" fmla="*/ 2147483647 w 182"/>
                <a:gd name="T9" fmla="*/ 2147483647 h 274"/>
                <a:gd name="T10" fmla="*/ 2147483647 w 182"/>
                <a:gd name="T11" fmla="*/ 2147483647 h 274"/>
                <a:gd name="T12" fmla="*/ 2147483647 w 182"/>
                <a:gd name="T13" fmla="*/ 2147483647 h 274"/>
                <a:gd name="T14" fmla="*/ 2147483647 w 182"/>
                <a:gd name="T15" fmla="*/ 2147483647 h 274"/>
                <a:gd name="T16" fmla="*/ 0 w 182"/>
                <a:gd name="T17" fmla="*/ 2147483647 h 274"/>
                <a:gd name="T18" fmla="*/ 0 w 182"/>
                <a:gd name="T19" fmla="*/ 0 h 274"/>
                <a:gd name="T20" fmla="*/ 2147483647 w 182"/>
                <a:gd name="T21" fmla="*/ 0 h 274"/>
                <a:gd name="T22" fmla="*/ 2147483647 w 182"/>
                <a:gd name="T23" fmla="*/ 2147483647 h 274"/>
                <a:gd name="T24" fmla="*/ 2147483647 w 182"/>
                <a:gd name="T25" fmla="*/ 2147483647 h 2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2" h="274">
                  <a:moveTo>
                    <a:pt x="125" y="110"/>
                  </a:moveTo>
                  <a:lnTo>
                    <a:pt x="125" y="0"/>
                  </a:lnTo>
                  <a:lnTo>
                    <a:pt x="182" y="0"/>
                  </a:lnTo>
                  <a:lnTo>
                    <a:pt x="182" y="274"/>
                  </a:lnTo>
                  <a:lnTo>
                    <a:pt x="125" y="274"/>
                  </a:lnTo>
                  <a:lnTo>
                    <a:pt x="125" y="153"/>
                  </a:lnTo>
                  <a:lnTo>
                    <a:pt x="57" y="153"/>
                  </a:lnTo>
                  <a:lnTo>
                    <a:pt x="57" y="274"/>
                  </a:lnTo>
                  <a:lnTo>
                    <a:pt x="0" y="274"/>
                  </a:lnTo>
                  <a:lnTo>
                    <a:pt x="0" y="0"/>
                  </a:lnTo>
                  <a:lnTo>
                    <a:pt x="57" y="0"/>
                  </a:lnTo>
                  <a:lnTo>
                    <a:pt x="57" y="110"/>
                  </a:lnTo>
                  <a:lnTo>
                    <a:pt x="125" y="11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6" name="Freeform 8"/>
            <p:cNvSpPr>
              <a:spLocks noEditPoints="1"/>
            </p:cNvSpPr>
            <p:nvPr/>
          </p:nvSpPr>
          <p:spPr bwMode="gray">
            <a:xfrm>
              <a:off x="3602038" y="1362075"/>
              <a:ext cx="246063"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2147483647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0 h 38"/>
                <a:gd name="T28" fmla="*/ 2147483647 w 30"/>
                <a:gd name="T29" fmla="*/ 2147483647 h 38"/>
                <a:gd name="T30" fmla="*/ 2147483647 w 30"/>
                <a:gd name="T31" fmla="*/ 2147483647 h 38"/>
                <a:gd name="T32" fmla="*/ 2147483647 w 30"/>
                <a:gd name="T33" fmla="*/ 2147483647 h 38"/>
                <a:gd name="T34" fmla="*/ 2147483647 w 30"/>
                <a:gd name="T35" fmla="*/ 2147483647 h 38"/>
                <a:gd name="T36" fmla="*/ 2147483647 w 30"/>
                <a:gd name="T37" fmla="*/ 2147483647 h 38"/>
                <a:gd name="T38" fmla="*/ 2147483647 w 30"/>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38">
                  <a:moveTo>
                    <a:pt x="29" y="30"/>
                  </a:moveTo>
                  <a:cubicBezTo>
                    <a:pt x="29" y="32"/>
                    <a:pt x="29" y="35"/>
                    <a:pt x="30" y="37"/>
                  </a:cubicBezTo>
                  <a:cubicBezTo>
                    <a:pt x="20" y="37"/>
                    <a:pt x="20" y="37"/>
                    <a:pt x="20" y="37"/>
                  </a:cubicBezTo>
                  <a:cubicBezTo>
                    <a:pt x="20" y="32"/>
                    <a:pt x="20" y="32"/>
                    <a:pt x="20" y="32"/>
                  </a:cubicBezTo>
                  <a:cubicBezTo>
                    <a:pt x="19" y="32"/>
                    <a:pt x="19" y="32"/>
                    <a:pt x="19" y="32"/>
                  </a:cubicBezTo>
                  <a:cubicBezTo>
                    <a:pt x="17" y="36"/>
                    <a:pt x="14" y="38"/>
                    <a:pt x="10" y="38"/>
                  </a:cubicBezTo>
                  <a:cubicBezTo>
                    <a:pt x="3" y="38"/>
                    <a:pt x="0" y="32"/>
                    <a:pt x="0" y="26"/>
                  </a:cubicBezTo>
                  <a:cubicBezTo>
                    <a:pt x="0" y="14"/>
                    <a:pt x="10" y="13"/>
                    <a:pt x="19" y="13"/>
                  </a:cubicBezTo>
                  <a:cubicBezTo>
                    <a:pt x="19" y="11"/>
                    <a:pt x="19" y="11"/>
                    <a:pt x="19" y="11"/>
                  </a:cubicBezTo>
                  <a:cubicBezTo>
                    <a:pt x="19" y="8"/>
                    <a:pt x="19"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1"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7" name="Freeform 9"/>
            <p:cNvSpPr>
              <a:spLocks/>
            </p:cNvSpPr>
            <p:nvPr/>
          </p:nvSpPr>
          <p:spPr bwMode="gray">
            <a:xfrm>
              <a:off x="3897313" y="1362075"/>
              <a:ext cx="165100" cy="309563"/>
            </a:xfrm>
            <a:custGeom>
              <a:avLst/>
              <a:gdLst>
                <a:gd name="T0" fmla="*/ 2147483647 w 20"/>
                <a:gd name="T1" fmla="*/ 0 h 37"/>
                <a:gd name="T2" fmla="*/ 2147483647 w 20"/>
                <a:gd name="T3" fmla="*/ 2147483647 h 37"/>
                <a:gd name="T4" fmla="*/ 2147483647 w 20"/>
                <a:gd name="T5" fmla="*/ 2147483647 h 37"/>
                <a:gd name="T6" fmla="*/ 2147483647 w 20"/>
                <a:gd name="T7" fmla="*/ 0 h 37"/>
                <a:gd name="T8" fmla="*/ 2147483647 w 20"/>
                <a:gd name="T9" fmla="*/ 2147483647 h 37"/>
                <a:gd name="T10" fmla="*/ 2147483647 w 20"/>
                <a:gd name="T11" fmla="*/ 2147483647 h 37"/>
                <a:gd name="T12" fmla="*/ 2147483647 w 20"/>
                <a:gd name="T13" fmla="*/ 2147483647 h 37"/>
                <a:gd name="T14" fmla="*/ 0 w 20"/>
                <a:gd name="T15" fmla="*/ 2147483647 h 37"/>
                <a:gd name="T16" fmla="*/ 0 w 20"/>
                <a:gd name="T17" fmla="*/ 0 h 37"/>
                <a:gd name="T18" fmla="*/ 2147483647 w 20"/>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37">
                  <a:moveTo>
                    <a:pt x="10" y="0"/>
                  </a:moveTo>
                  <a:cubicBezTo>
                    <a:pt x="10" y="5"/>
                    <a:pt x="10" y="5"/>
                    <a:pt x="10" y="5"/>
                  </a:cubicBezTo>
                  <a:cubicBezTo>
                    <a:pt x="10" y="5"/>
                    <a:pt x="10" y="5"/>
                    <a:pt x="10" y="5"/>
                  </a:cubicBezTo>
                  <a:cubicBezTo>
                    <a:pt x="12" y="1"/>
                    <a:pt x="15" y="0"/>
                    <a:pt x="20" y="0"/>
                  </a:cubicBezTo>
                  <a:cubicBezTo>
                    <a:pt x="20" y="9"/>
                    <a:pt x="20" y="9"/>
                    <a:pt x="20" y="9"/>
                  </a:cubicBezTo>
                  <a:cubicBezTo>
                    <a:pt x="11"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8" name="Freeform 10"/>
            <p:cNvSpPr>
              <a:spLocks/>
            </p:cNvSpPr>
            <p:nvPr/>
          </p:nvSpPr>
          <p:spPr bwMode="gray">
            <a:xfrm>
              <a:off x="4367213" y="1362075"/>
              <a:ext cx="444500" cy="309563"/>
            </a:xfrm>
            <a:custGeom>
              <a:avLst/>
              <a:gdLst>
                <a:gd name="T0" fmla="*/ 0 w 280"/>
                <a:gd name="T1" fmla="*/ 0 h 195"/>
                <a:gd name="T2" fmla="*/ 2147483647 w 280"/>
                <a:gd name="T3" fmla="*/ 0 h 195"/>
                <a:gd name="T4" fmla="*/ 2147483647 w 280"/>
                <a:gd name="T5" fmla="*/ 2147483647 h 195"/>
                <a:gd name="T6" fmla="*/ 2147483647 w 280"/>
                <a:gd name="T7" fmla="*/ 2147483647 h 195"/>
                <a:gd name="T8" fmla="*/ 2147483647 w 280"/>
                <a:gd name="T9" fmla="*/ 0 h 195"/>
                <a:gd name="T10" fmla="*/ 2147483647 w 280"/>
                <a:gd name="T11" fmla="*/ 0 h 195"/>
                <a:gd name="T12" fmla="*/ 2147483647 w 280"/>
                <a:gd name="T13" fmla="*/ 2147483647 h 195"/>
                <a:gd name="T14" fmla="*/ 2147483647 w 280"/>
                <a:gd name="T15" fmla="*/ 2147483647 h 195"/>
                <a:gd name="T16" fmla="*/ 2147483647 w 280"/>
                <a:gd name="T17" fmla="*/ 0 h 195"/>
                <a:gd name="T18" fmla="*/ 2147483647 w 280"/>
                <a:gd name="T19" fmla="*/ 0 h 195"/>
                <a:gd name="T20" fmla="*/ 2147483647 w 280"/>
                <a:gd name="T21" fmla="*/ 2147483647 h 195"/>
                <a:gd name="T22" fmla="*/ 2147483647 w 280"/>
                <a:gd name="T23" fmla="*/ 2147483647 h 195"/>
                <a:gd name="T24" fmla="*/ 2147483647 w 280"/>
                <a:gd name="T25" fmla="*/ 2147483647 h 195"/>
                <a:gd name="T26" fmla="*/ 2147483647 w 280"/>
                <a:gd name="T27" fmla="*/ 2147483647 h 195"/>
                <a:gd name="T28" fmla="*/ 2147483647 w 280"/>
                <a:gd name="T29" fmla="*/ 2147483647 h 195"/>
                <a:gd name="T30" fmla="*/ 2147483647 w 280"/>
                <a:gd name="T31" fmla="*/ 2147483647 h 195"/>
                <a:gd name="T32" fmla="*/ 0 w 280"/>
                <a:gd name="T33" fmla="*/ 0 h 1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0" h="195">
                  <a:moveTo>
                    <a:pt x="0" y="0"/>
                  </a:moveTo>
                  <a:lnTo>
                    <a:pt x="52" y="0"/>
                  </a:lnTo>
                  <a:lnTo>
                    <a:pt x="77" y="148"/>
                  </a:lnTo>
                  <a:lnTo>
                    <a:pt x="114" y="0"/>
                  </a:lnTo>
                  <a:lnTo>
                    <a:pt x="171" y="0"/>
                  </a:lnTo>
                  <a:lnTo>
                    <a:pt x="202" y="148"/>
                  </a:lnTo>
                  <a:lnTo>
                    <a:pt x="233" y="0"/>
                  </a:lnTo>
                  <a:lnTo>
                    <a:pt x="280" y="0"/>
                  </a:lnTo>
                  <a:lnTo>
                    <a:pt x="233" y="195"/>
                  </a:lnTo>
                  <a:lnTo>
                    <a:pt x="176" y="195"/>
                  </a:lnTo>
                  <a:lnTo>
                    <a:pt x="140" y="63"/>
                  </a:lnTo>
                  <a:lnTo>
                    <a:pt x="103" y="195"/>
                  </a:lnTo>
                  <a:lnTo>
                    <a:pt x="46" y="195"/>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9" name="Freeform 11"/>
            <p:cNvSpPr>
              <a:spLocks/>
            </p:cNvSpPr>
            <p:nvPr/>
          </p:nvSpPr>
          <p:spPr bwMode="gray">
            <a:xfrm>
              <a:off x="5132388" y="1362075"/>
              <a:ext cx="155575" cy="309563"/>
            </a:xfrm>
            <a:custGeom>
              <a:avLst/>
              <a:gdLst>
                <a:gd name="T0" fmla="*/ 2147483647 w 19"/>
                <a:gd name="T1" fmla="*/ 0 h 37"/>
                <a:gd name="T2" fmla="*/ 2147483647 w 19"/>
                <a:gd name="T3" fmla="*/ 2147483647 h 37"/>
                <a:gd name="T4" fmla="*/ 2147483647 w 19"/>
                <a:gd name="T5" fmla="*/ 2147483647 h 37"/>
                <a:gd name="T6" fmla="*/ 2147483647 w 19"/>
                <a:gd name="T7" fmla="*/ 0 h 37"/>
                <a:gd name="T8" fmla="*/ 2147483647 w 19"/>
                <a:gd name="T9" fmla="*/ 2147483647 h 37"/>
                <a:gd name="T10" fmla="*/ 2147483647 w 19"/>
                <a:gd name="T11" fmla="*/ 2147483647 h 37"/>
                <a:gd name="T12" fmla="*/ 2147483647 w 19"/>
                <a:gd name="T13" fmla="*/ 2147483647 h 37"/>
                <a:gd name="T14" fmla="*/ 0 w 19"/>
                <a:gd name="T15" fmla="*/ 2147483647 h 37"/>
                <a:gd name="T16" fmla="*/ 0 w 19"/>
                <a:gd name="T17" fmla="*/ 0 h 37"/>
                <a:gd name="T18" fmla="*/ 2147483647 w 19"/>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 h="37">
                  <a:moveTo>
                    <a:pt x="10" y="0"/>
                  </a:moveTo>
                  <a:cubicBezTo>
                    <a:pt x="10" y="5"/>
                    <a:pt x="10" y="5"/>
                    <a:pt x="10" y="5"/>
                  </a:cubicBezTo>
                  <a:cubicBezTo>
                    <a:pt x="10" y="5"/>
                    <a:pt x="10" y="5"/>
                    <a:pt x="10" y="5"/>
                  </a:cubicBezTo>
                  <a:cubicBezTo>
                    <a:pt x="12" y="1"/>
                    <a:pt x="15" y="0"/>
                    <a:pt x="19" y="0"/>
                  </a:cubicBezTo>
                  <a:cubicBezTo>
                    <a:pt x="19" y="9"/>
                    <a:pt x="19" y="9"/>
                    <a:pt x="19" y="9"/>
                  </a:cubicBezTo>
                  <a:cubicBezTo>
                    <a:pt x="10"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0" name="Freeform 12"/>
            <p:cNvSpPr>
              <a:spLocks noEditPoints="1"/>
            </p:cNvSpPr>
            <p:nvPr/>
          </p:nvSpPr>
          <p:spPr bwMode="gray">
            <a:xfrm>
              <a:off x="5321301" y="1362075"/>
              <a:ext cx="246063"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0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2147483647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0" h="38">
                  <a:moveTo>
                    <a:pt x="10" y="20"/>
                  </a:moveTo>
                  <a:cubicBezTo>
                    <a:pt x="10" y="25"/>
                    <a:pt x="11" y="31"/>
                    <a:pt x="15" y="31"/>
                  </a:cubicBezTo>
                  <a:cubicBezTo>
                    <a:pt x="19" y="31"/>
                    <a:pt x="19" y="28"/>
                    <a:pt x="19" y="25"/>
                  </a:cubicBezTo>
                  <a:cubicBezTo>
                    <a:pt x="30" y="25"/>
                    <a:pt x="30" y="25"/>
                    <a:pt x="30" y="25"/>
                  </a:cubicBezTo>
                  <a:cubicBezTo>
                    <a:pt x="30" y="29"/>
                    <a:pt x="28" y="32"/>
                    <a:pt x="26" y="34"/>
                  </a:cubicBezTo>
                  <a:cubicBezTo>
                    <a:pt x="24" y="36"/>
                    <a:pt x="20" y="38"/>
                    <a:pt x="15" y="38"/>
                  </a:cubicBezTo>
                  <a:cubicBezTo>
                    <a:pt x="2" y="38"/>
                    <a:pt x="0" y="30"/>
                    <a:pt x="0" y="18"/>
                  </a:cubicBezTo>
                  <a:cubicBezTo>
                    <a:pt x="0" y="8"/>
                    <a:pt x="2" y="0"/>
                    <a:pt x="15" y="0"/>
                  </a:cubicBezTo>
                  <a:cubicBezTo>
                    <a:pt x="29" y="0"/>
                    <a:pt x="30" y="8"/>
                    <a:pt x="30" y="20"/>
                  </a:cubicBezTo>
                  <a:lnTo>
                    <a:pt x="10" y="20"/>
                  </a:lnTo>
                  <a:close/>
                  <a:moveTo>
                    <a:pt x="20" y="15"/>
                  </a:moveTo>
                  <a:cubicBezTo>
                    <a:pt x="20" y="11"/>
                    <a:pt x="20" y="6"/>
                    <a:pt x="15" y="6"/>
                  </a:cubicBezTo>
                  <a:cubicBezTo>
                    <a:pt x="10" y="6"/>
                    <a:pt x="10" y="11"/>
                    <a:pt x="10" y="15"/>
                  </a:cubicBezTo>
                  <a:lnTo>
                    <a:pt x="20" y="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1" name="Freeform 13"/>
            <p:cNvSpPr>
              <a:spLocks noEditPoints="1"/>
            </p:cNvSpPr>
            <p:nvPr/>
          </p:nvSpPr>
          <p:spPr bwMode="gray">
            <a:xfrm>
              <a:off x="5748338" y="1362075"/>
              <a:ext cx="247650"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2147483647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0 h 38"/>
                <a:gd name="T28" fmla="*/ 2147483647 w 30"/>
                <a:gd name="T29" fmla="*/ 2147483647 h 38"/>
                <a:gd name="T30" fmla="*/ 2147483647 w 30"/>
                <a:gd name="T31" fmla="*/ 2147483647 h 38"/>
                <a:gd name="T32" fmla="*/ 2147483647 w 30"/>
                <a:gd name="T33" fmla="*/ 2147483647 h 38"/>
                <a:gd name="T34" fmla="*/ 2147483647 w 30"/>
                <a:gd name="T35" fmla="*/ 2147483647 h 38"/>
                <a:gd name="T36" fmla="*/ 2147483647 w 30"/>
                <a:gd name="T37" fmla="*/ 2147483647 h 38"/>
                <a:gd name="T38" fmla="*/ 2147483647 w 30"/>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38">
                  <a:moveTo>
                    <a:pt x="29" y="30"/>
                  </a:moveTo>
                  <a:cubicBezTo>
                    <a:pt x="29" y="32"/>
                    <a:pt x="29" y="35"/>
                    <a:pt x="30" y="37"/>
                  </a:cubicBezTo>
                  <a:cubicBezTo>
                    <a:pt x="20" y="37"/>
                    <a:pt x="20" y="37"/>
                    <a:pt x="20" y="37"/>
                  </a:cubicBezTo>
                  <a:cubicBezTo>
                    <a:pt x="20" y="32"/>
                    <a:pt x="20" y="32"/>
                    <a:pt x="20" y="32"/>
                  </a:cubicBezTo>
                  <a:cubicBezTo>
                    <a:pt x="20" y="32"/>
                    <a:pt x="20" y="32"/>
                    <a:pt x="20" y="32"/>
                  </a:cubicBezTo>
                  <a:cubicBezTo>
                    <a:pt x="17" y="36"/>
                    <a:pt x="14" y="38"/>
                    <a:pt x="10" y="38"/>
                  </a:cubicBezTo>
                  <a:cubicBezTo>
                    <a:pt x="3" y="38"/>
                    <a:pt x="0" y="32"/>
                    <a:pt x="0" y="26"/>
                  </a:cubicBezTo>
                  <a:cubicBezTo>
                    <a:pt x="0" y="14"/>
                    <a:pt x="10" y="13"/>
                    <a:pt x="19" y="13"/>
                  </a:cubicBezTo>
                  <a:cubicBezTo>
                    <a:pt x="19" y="11"/>
                    <a:pt x="19" y="11"/>
                    <a:pt x="19" y="11"/>
                  </a:cubicBezTo>
                  <a:cubicBezTo>
                    <a:pt x="19" y="8"/>
                    <a:pt x="19" y="5"/>
                    <a:pt x="15" y="5"/>
                  </a:cubicBezTo>
                  <a:cubicBezTo>
                    <a:pt x="11" y="5"/>
                    <a:pt x="11" y="8"/>
                    <a:pt x="11" y="11"/>
                  </a:cubicBezTo>
                  <a:cubicBezTo>
                    <a:pt x="1" y="11"/>
                    <a:pt x="1" y="11"/>
                    <a:pt x="1" y="11"/>
                  </a:cubicBezTo>
                  <a:cubicBezTo>
                    <a:pt x="1" y="6"/>
                    <a:pt x="3" y="4"/>
                    <a:pt x="5" y="2"/>
                  </a:cubicBezTo>
                  <a:cubicBezTo>
                    <a:pt x="7" y="0"/>
                    <a:pt x="11" y="0"/>
                    <a:pt x="15" y="0"/>
                  </a:cubicBezTo>
                  <a:cubicBezTo>
                    <a:pt x="28" y="0"/>
                    <a:pt x="29" y="5"/>
                    <a:pt x="29" y="12"/>
                  </a:cubicBezTo>
                  <a:lnTo>
                    <a:pt x="29" y="30"/>
                  </a:lnTo>
                  <a:close/>
                  <a:moveTo>
                    <a:pt x="10" y="26"/>
                  </a:moveTo>
                  <a:cubicBezTo>
                    <a:pt x="10" y="28"/>
                    <a:pt x="11"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2" name="Freeform 14"/>
            <p:cNvSpPr>
              <a:spLocks/>
            </p:cNvSpPr>
            <p:nvPr/>
          </p:nvSpPr>
          <p:spPr bwMode="gray">
            <a:xfrm>
              <a:off x="6045201" y="1362075"/>
              <a:ext cx="230188" cy="309563"/>
            </a:xfrm>
            <a:custGeom>
              <a:avLst/>
              <a:gdLst>
                <a:gd name="T0" fmla="*/ 2147483647 w 28"/>
                <a:gd name="T1" fmla="*/ 2147483647 h 37"/>
                <a:gd name="T2" fmla="*/ 2147483647 w 28"/>
                <a:gd name="T3" fmla="*/ 2147483647 h 37"/>
                <a:gd name="T4" fmla="*/ 2147483647 w 28"/>
                <a:gd name="T5" fmla="*/ 2147483647 h 37"/>
                <a:gd name="T6" fmla="*/ 2147483647 w 28"/>
                <a:gd name="T7" fmla="*/ 0 h 37"/>
                <a:gd name="T8" fmla="*/ 2147483647 w 28"/>
                <a:gd name="T9" fmla="*/ 2147483647 h 37"/>
                <a:gd name="T10" fmla="*/ 2147483647 w 28"/>
                <a:gd name="T11" fmla="*/ 2147483647 h 37"/>
                <a:gd name="T12" fmla="*/ 2147483647 w 28"/>
                <a:gd name="T13" fmla="*/ 2147483647 h 37"/>
                <a:gd name="T14" fmla="*/ 2147483647 w 28"/>
                <a:gd name="T15" fmla="*/ 2147483647 h 37"/>
                <a:gd name="T16" fmla="*/ 2147483647 w 28"/>
                <a:gd name="T17" fmla="*/ 2147483647 h 37"/>
                <a:gd name="T18" fmla="*/ 2147483647 w 28"/>
                <a:gd name="T19" fmla="*/ 2147483647 h 37"/>
                <a:gd name="T20" fmla="*/ 2147483647 w 28"/>
                <a:gd name="T21" fmla="*/ 2147483647 h 37"/>
                <a:gd name="T22" fmla="*/ 0 w 28"/>
                <a:gd name="T23" fmla="*/ 2147483647 h 37"/>
                <a:gd name="T24" fmla="*/ 0 w 28"/>
                <a:gd name="T25" fmla="*/ 0 h 37"/>
                <a:gd name="T26" fmla="*/ 2147483647 w 28"/>
                <a:gd name="T27" fmla="*/ 0 h 37"/>
                <a:gd name="T28" fmla="*/ 2147483647 w 28"/>
                <a:gd name="T29" fmla="*/ 2147483647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 h="37">
                  <a:moveTo>
                    <a:pt x="11" y="4"/>
                  </a:moveTo>
                  <a:cubicBezTo>
                    <a:pt x="11" y="4"/>
                    <a:pt x="11" y="4"/>
                    <a:pt x="11" y="4"/>
                  </a:cubicBezTo>
                  <a:cubicBezTo>
                    <a:pt x="12" y="2"/>
                    <a:pt x="13" y="1"/>
                    <a:pt x="14" y="1"/>
                  </a:cubicBezTo>
                  <a:cubicBezTo>
                    <a:pt x="16" y="0"/>
                    <a:pt x="17" y="0"/>
                    <a:pt x="19" y="0"/>
                  </a:cubicBezTo>
                  <a:cubicBezTo>
                    <a:pt x="24" y="0"/>
                    <a:pt x="28" y="2"/>
                    <a:pt x="28" y="8"/>
                  </a:cubicBezTo>
                  <a:cubicBezTo>
                    <a:pt x="28" y="37"/>
                    <a:pt x="28" y="37"/>
                    <a:pt x="28" y="37"/>
                  </a:cubicBezTo>
                  <a:cubicBezTo>
                    <a:pt x="18" y="37"/>
                    <a:pt x="18" y="37"/>
                    <a:pt x="18" y="37"/>
                  </a:cubicBezTo>
                  <a:cubicBezTo>
                    <a:pt x="18" y="12"/>
                    <a:pt x="18" y="12"/>
                    <a:pt x="18" y="12"/>
                  </a:cubicBezTo>
                  <a:cubicBezTo>
                    <a:pt x="18" y="8"/>
                    <a:pt x="18" y="6"/>
                    <a:pt x="14" y="6"/>
                  </a:cubicBezTo>
                  <a:cubicBezTo>
                    <a:pt x="11" y="6"/>
                    <a:pt x="11" y="8"/>
                    <a:pt x="11" y="12"/>
                  </a:cubicBezTo>
                  <a:cubicBezTo>
                    <a:pt x="11" y="37"/>
                    <a:pt x="11" y="37"/>
                    <a:pt x="11" y="37"/>
                  </a:cubicBezTo>
                  <a:cubicBezTo>
                    <a:pt x="0" y="37"/>
                    <a:pt x="0" y="37"/>
                    <a:pt x="0" y="37"/>
                  </a:cubicBezTo>
                  <a:cubicBezTo>
                    <a:pt x="0" y="0"/>
                    <a:pt x="0" y="0"/>
                    <a:pt x="0" y="0"/>
                  </a:cubicBezTo>
                  <a:cubicBezTo>
                    <a:pt x="11" y="0"/>
                    <a:pt x="11" y="0"/>
                    <a:pt x="11" y="0"/>
                  </a:cubicBezTo>
                  <a:lnTo>
                    <a:pt x="11" y="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3" name="Freeform 15"/>
            <p:cNvSpPr>
              <a:spLocks noEditPoints="1"/>
            </p:cNvSpPr>
            <p:nvPr/>
          </p:nvSpPr>
          <p:spPr bwMode="gray">
            <a:xfrm>
              <a:off x="6332538" y="1236663"/>
              <a:ext cx="239713" cy="442913"/>
            </a:xfrm>
            <a:custGeom>
              <a:avLst/>
              <a:gdLst>
                <a:gd name="T0" fmla="*/ 2147483647 w 29"/>
                <a:gd name="T1" fmla="*/ 2147483647 h 53"/>
                <a:gd name="T2" fmla="*/ 2147483647 w 29"/>
                <a:gd name="T3" fmla="*/ 2147483647 h 53"/>
                <a:gd name="T4" fmla="*/ 2147483647 w 29"/>
                <a:gd name="T5" fmla="*/ 2147483647 h 53"/>
                <a:gd name="T6" fmla="*/ 2147483647 w 29"/>
                <a:gd name="T7" fmla="*/ 2147483647 h 53"/>
                <a:gd name="T8" fmla="*/ 0 w 29"/>
                <a:gd name="T9" fmla="*/ 2147483647 h 53"/>
                <a:gd name="T10" fmla="*/ 2147483647 w 29"/>
                <a:gd name="T11" fmla="*/ 2147483647 h 53"/>
                <a:gd name="T12" fmla="*/ 2147483647 w 29"/>
                <a:gd name="T13" fmla="*/ 2147483647 h 53"/>
                <a:gd name="T14" fmla="*/ 2147483647 w 29"/>
                <a:gd name="T15" fmla="*/ 2147483647 h 53"/>
                <a:gd name="T16" fmla="*/ 2147483647 w 29"/>
                <a:gd name="T17" fmla="*/ 0 h 53"/>
                <a:gd name="T18" fmla="*/ 2147483647 w 29"/>
                <a:gd name="T19" fmla="*/ 0 h 53"/>
                <a:gd name="T20" fmla="*/ 2147483647 w 29"/>
                <a:gd name="T21" fmla="*/ 2147483647 h 53"/>
                <a:gd name="T22" fmla="*/ 2147483647 w 29"/>
                <a:gd name="T23" fmla="*/ 2147483647 h 53"/>
                <a:gd name="T24" fmla="*/ 2147483647 w 29"/>
                <a:gd name="T25" fmla="*/ 2147483647 h 53"/>
                <a:gd name="T26" fmla="*/ 2147483647 w 29"/>
                <a:gd name="T27" fmla="*/ 2147483647 h 53"/>
                <a:gd name="T28" fmla="*/ 2147483647 w 29"/>
                <a:gd name="T29" fmla="*/ 2147483647 h 53"/>
                <a:gd name="T30" fmla="*/ 2147483647 w 29"/>
                <a:gd name="T31" fmla="*/ 2147483647 h 53"/>
                <a:gd name="T32" fmla="*/ 2147483647 w 29"/>
                <a:gd name="T33" fmla="*/ 2147483647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 h="53">
                  <a:moveTo>
                    <a:pt x="19" y="52"/>
                  </a:moveTo>
                  <a:cubicBezTo>
                    <a:pt x="19" y="48"/>
                    <a:pt x="19" y="48"/>
                    <a:pt x="19" y="48"/>
                  </a:cubicBezTo>
                  <a:cubicBezTo>
                    <a:pt x="19" y="48"/>
                    <a:pt x="19" y="48"/>
                    <a:pt x="19" y="48"/>
                  </a:cubicBezTo>
                  <a:cubicBezTo>
                    <a:pt x="17" y="51"/>
                    <a:pt x="14" y="53"/>
                    <a:pt x="10" y="53"/>
                  </a:cubicBezTo>
                  <a:cubicBezTo>
                    <a:pt x="0" y="53"/>
                    <a:pt x="0" y="41"/>
                    <a:pt x="0" y="33"/>
                  </a:cubicBezTo>
                  <a:cubicBezTo>
                    <a:pt x="0" y="26"/>
                    <a:pt x="0" y="15"/>
                    <a:pt x="10" y="15"/>
                  </a:cubicBezTo>
                  <a:cubicBezTo>
                    <a:pt x="14" y="15"/>
                    <a:pt x="16" y="16"/>
                    <a:pt x="19" y="19"/>
                  </a:cubicBezTo>
                  <a:cubicBezTo>
                    <a:pt x="19" y="19"/>
                    <a:pt x="19" y="19"/>
                    <a:pt x="19" y="19"/>
                  </a:cubicBezTo>
                  <a:cubicBezTo>
                    <a:pt x="19" y="0"/>
                    <a:pt x="19" y="0"/>
                    <a:pt x="19" y="0"/>
                  </a:cubicBezTo>
                  <a:cubicBezTo>
                    <a:pt x="29" y="0"/>
                    <a:pt x="29" y="0"/>
                    <a:pt x="29" y="0"/>
                  </a:cubicBezTo>
                  <a:cubicBezTo>
                    <a:pt x="29" y="52"/>
                    <a:pt x="29" y="52"/>
                    <a:pt x="29" y="52"/>
                  </a:cubicBezTo>
                  <a:lnTo>
                    <a:pt x="19" y="52"/>
                  </a:lnTo>
                  <a:close/>
                  <a:moveTo>
                    <a:pt x="19" y="33"/>
                  </a:moveTo>
                  <a:cubicBezTo>
                    <a:pt x="19" y="26"/>
                    <a:pt x="19" y="21"/>
                    <a:pt x="15" y="21"/>
                  </a:cubicBezTo>
                  <a:cubicBezTo>
                    <a:pt x="10" y="21"/>
                    <a:pt x="10" y="26"/>
                    <a:pt x="10" y="33"/>
                  </a:cubicBezTo>
                  <a:cubicBezTo>
                    <a:pt x="10" y="43"/>
                    <a:pt x="11" y="46"/>
                    <a:pt x="15" y="46"/>
                  </a:cubicBezTo>
                  <a:cubicBezTo>
                    <a:pt x="18" y="46"/>
                    <a:pt x="19" y="43"/>
                    <a:pt x="19"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4" name="Freeform 16"/>
            <p:cNvSpPr>
              <a:spLocks noEditPoints="1"/>
            </p:cNvSpPr>
            <p:nvPr/>
          </p:nvSpPr>
          <p:spPr bwMode="gray">
            <a:xfrm>
              <a:off x="4087813" y="1236663"/>
              <a:ext cx="238125" cy="442913"/>
            </a:xfrm>
            <a:custGeom>
              <a:avLst/>
              <a:gdLst>
                <a:gd name="T0" fmla="*/ 2147483647 w 29"/>
                <a:gd name="T1" fmla="*/ 2147483647 h 53"/>
                <a:gd name="T2" fmla="*/ 2147483647 w 29"/>
                <a:gd name="T3" fmla="*/ 2147483647 h 53"/>
                <a:gd name="T4" fmla="*/ 2147483647 w 29"/>
                <a:gd name="T5" fmla="*/ 2147483647 h 53"/>
                <a:gd name="T6" fmla="*/ 2147483647 w 29"/>
                <a:gd name="T7" fmla="*/ 2147483647 h 53"/>
                <a:gd name="T8" fmla="*/ 2147483647 w 29"/>
                <a:gd name="T9" fmla="*/ 2147483647 h 53"/>
                <a:gd name="T10" fmla="*/ 2147483647 w 29"/>
                <a:gd name="T11" fmla="*/ 2147483647 h 53"/>
                <a:gd name="T12" fmla="*/ 2147483647 w 29"/>
                <a:gd name="T13" fmla="*/ 2147483647 h 53"/>
                <a:gd name="T14" fmla="*/ 2147483647 w 29"/>
                <a:gd name="T15" fmla="*/ 2147483647 h 53"/>
                <a:gd name="T16" fmla="*/ 2147483647 w 29"/>
                <a:gd name="T17" fmla="*/ 0 h 53"/>
                <a:gd name="T18" fmla="*/ 2147483647 w 29"/>
                <a:gd name="T19" fmla="*/ 0 h 53"/>
                <a:gd name="T20" fmla="*/ 2147483647 w 29"/>
                <a:gd name="T21" fmla="*/ 2147483647 h 53"/>
                <a:gd name="T22" fmla="*/ 2147483647 w 29"/>
                <a:gd name="T23" fmla="*/ 2147483647 h 53"/>
                <a:gd name="T24" fmla="*/ 2147483647 w 29"/>
                <a:gd name="T25" fmla="*/ 2147483647 h 53"/>
                <a:gd name="T26" fmla="*/ 2147483647 w 29"/>
                <a:gd name="T27" fmla="*/ 2147483647 h 53"/>
                <a:gd name="T28" fmla="*/ 2147483647 w 29"/>
                <a:gd name="T29" fmla="*/ 2147483647 h 53"/>
                <a:gd name="T30" fmla="*/ 2147483647 w 29"/>
                <a:gd name="T31" fmla="*/ 2147483647 h 53"/>
                <a:gd name="T32" fmla="*/ 2147483647 w 29"/>
                <a:gd name="T33" fmla="*/ 2147483647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 h="53">
                  <a:moveTo>
                    <a:pt x="20" y="52"/>
                  </a:moveTo>
                  <a:cubicBezTo>
                    <a:pt x="20" y="48"/>
                    <a:pt x="20" y="48"/>
                    <a:pt x="20" y="48"/>
                  </a:cubicBezTo>
                  <a:cubicBezTo>
                    <a:pt x="19" y="48"/>
                    <a:pt x="19" y="48"/>
                    <a:pt x="19" y="48"/>
                  </a:cubicBezTo>
                  <a:cubicBezTo>
                    <a:pt x="18" y="51"/>
                    <a:pt x="15" y="53"/>
                    <a:pt x="11" y="53"/>
                  </a:cubicBezTo>
                  <a:cubicBezTo>
                    <a:pt x="0" y="53"/>
                    <a:pt x="1" y="41"/>
                    <a:pt x="1" y="33"/>
                  </a:cubicBezTo>
                  <a:cubicBezTo>
                    <a:pt x="1" y="26"/>
                    <a:pt x="0" y="15"/>
                    <a:pt x="11" y="15"/>
                  </a:cubicBezTo>
                  <a:cubicBezTo>
                    <a:pt x="14" y="15"/>
                    <a:pt x="17" y="16"/>
                    <a:pt x="19" y="19"/>
                  </a:cubicBezTo>
                  <a:cubicBezTo>
                    <a:pt x="19" y="19"/>
                    <a:pt x="19" y="19"/>
                    <a:pt x="19" y="19"/>
                  </a:cubicBezTo>
                  <a:cubicBezTo>
                    <a:pt x="19" y="0"/>
                    <a:pt x="19" y="0"/>
                    <a:pt x="19" y="0"/>
                  </a:cubicBezTo>
                  <a:cubicBezTo>
                    <a:pt x="29" y="0"/>
                    <a:pt x="29" y="0"/>
                    <a:pt x="29" y="0"/>
                  </a:cubicBezTo>
                  <a:cubicBezTo>
                    <a:pt x="29" y="52"/>
                    <a:pt x="29" y="52"/>
                    <a:pt x="29" y="52"/>
                  </a:cubicBezTo>
                  <a:lnTo>
                    <a:pt x="20" y="52"/>
                  </a:lnTo>
                  <a:close/>
                  <a:moveTo>
                    <a:pt x="19" y="33"/>
                  </a:moveTo>
                  <a:cubicBezTo>
                    <a:pt x="19" y="26"/>
                    <a:pt x="19" y="21"/>
                    <a:pt x="15" y="21"/>
                  </a:cubicBezTo>
                  <a:cubicBezTo>
                    <a:pt x="11" y="21"/>
                    <a:pt x="11" y="26"/>
                    <a:pt x="11" y="33"/>
                  </a:cubicBezTo>
                  <a:cubicBezTo>
                    <a:pt x="11" y="43"/>
                    <a:pt x="11" y="46"/>
                    <a:pt x="15" y="46"/>
                  </a:cubicBezTo>
                  <a:cubicBezTo>
                    <a:pt x="18" y="46"/>
                    <a:pt x="19" y="43"/>
                    <a:pt x="19"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5" name="Freeform 17"/>
            <p:cNvSpPr>
              <a:spLocks/>
            </p:cNvSpPr>
            <p:nvPr/>
          </p:nvSpPr>
          <p:spPr bwMode="gray">
            <a:xfrm>
              <a:off x="6761163" y="1227138"/>
              <a:ext cx="279400" cy="452438"/>
            </a:xfrm>
            <a:custGeom>
              <a:avLst/>
              <a:gdLst>
                <a:gd name="T0" fmla="*/ 2147483647 w 34"/>
                <a:gd name="T1" fmla="*/ 2147483647 h 54"/>
                <a:gd name="T2" fmla="*/ 2147483647 w 34"/>
                <a:gd name="T3" fmla="*/ 2147483647 h 54"/>
                <a:gd name="T4" fmla="*/ 2147483647 w 34"/>
                <a:gd name="T5" fmla="*/ 2147483647 h 54"/>
                <a:gd name="T6" fmla="*/ 2147483647 w 34"/>
                <a:gd name="T7" fmla="*/ 2147483647 h 54"/>
                <a:gd name="T8" fmla="*/ 2147483647 w 34"/>
                <a:gd name="T9" fmla="*/ 2147483647 h 54"/>
                <a:gd name="T10" fmla="*/ 2147483647 w 34"/>
                <a:gd name="T11" fmla="*/ 2147483647 h 54"/>
                <a:gd name="T12" fmla="*/ 2147483647 w 34"/>
                <a:gd name="T13" fmla="*/ 0 h 54"/>
                <a:gd name="T14" fmla="*/ 2147483647 w 34"/>
                <a:gd name="T15" fmla="*/ 2147483647 h 54"/>
                <a:gd name="T16" fmla="*/ 2147483647 w 34"/>
                <a:gd name="T17" fmla="*/ 2147483647 h 54"/>
                <a:gd name="T18" fmla="*/ 2147483647 w 34"/>
                <a:gd name="T19" fmla="*/ 2147483647 h 54"/>
                <a:gd name="T20" fmla="*/ 2147483647 w 34"/>
                <a:gd name="T21" fmla="*/ 2147483647 h 54"/>
                <a:gd name="T22" fmla="*/ 2147483647 w 34"/>
                <a:gd name="T23" fmla="*/ 2147483647 h 54"/>
                <a:gd name="T24" fmla="*/ 2147483647 w 34"/>
                <a:gd name="T25" fmla="*/ 2147483647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54">
                  <a:moveTo>
                    <a:pt x="16" y="54"/>
                  </a:moveTo>
                  <a:cubicBezTo>
                    <a:pt x="2" y="54"/>
                    <a:pt x="0" y="46"/>
                    <a:pt x="1" y="37"/>
                  </a:cubicBezTo>
                  <a:cubicBezTo>
                    <a:pt x="11" y="37"/>
                    <a:pt x="11" y="37"/>
                    <a:pt x="11" y="37"/>
                  </a:cubicBezTo>
                  <a:cubicBezTo>
                    <a:pt x="11" y="42"/>
                    <a:pt x="12" y="46"/>
                    <a:pt x="18" y="46"/>
                  </a:cubicBezTo>
                  <a:cubicBezTo>
                    <a:pt x="21" y="46"/>
                    <a:pt x="23" y="44"/>
                    <a:pt x="23" y="40"/>
                  </a:cubicBezTo>
                  <a:cubicBezTo>
                    <a:pt x="23" y="31"/>
                    <a:pt x="1" y="30"/>
                    <a:pt x="1" y="14"/>
                  </a:cubicBezTo>
                  <a:cubicBezTo>
                    <a:pt x="1" y="6"/>
                    <a:pt x="5" y="0"/>
                    <a:pt x="18" y="0"/>
                  </a:cubicBezTo>
                  <a:cubicBezTo>
                    <a:pt x="29" y="0"/>
                    <a:pt x="34" y="4"/>
                    <a:pt x="34" y="15"/>
                  </a:cubicBezTo>
                  <a:cubicBezTo>
                    <a:pt x="23" y="15"/>
                    <a:pt x="23" y="15"/>
                    <a:pt x="23" y="15"/>
                  </a:cubicBezTo>
                  <a:cubicBezTo>
                    <a:pt x="23" y="12"/>
                    <a:pt x="22" y="8"/>
                    <a:pt x="18" y="8"/>
                  </a:cubicBezTo>
                  <a:cubicBezTo>
                    <a:pt x="14" y="8"/>
                    <a:pt x="12" y="9"/>
                    <a:pt x="12" y="13"/>
                  </a:cubicBezTo>
                  <a:cubicBezTo>
                    <a:pt x="12" y="23"/>
                    <a:pt x="34" y="22"/>
                    <a:pt x="34" y="39"/>
                  </a:cubicBezTo>
                  <a:cubicBezTo>
                    <a:pt x="34" y="52"/>
                    <a:pt x="24" y="54"/>
                    <a:pt x="16"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6" name="Freeform 18"/>
            <p:cNvSpPr>
              <a:spLocks noEditPoints="1"/>
            </p:cNvSpPr>
            <p:nvPr/>
          </p:nvSpPr>
          <p:spPr bwMode="gray">
            <a:xfrm>
              <a:off x="7081838" y="1362075"/>
              <a:ext cx="238125" cy="317500"/>
            </a:xfrm>
            <a:custGeom>
              <a:avLst/>
              <a:gdLst>
                <a:gd name="T0" fmla="*/ 0 w 29"/>
                <a:gd name="T1" fmla="*/ 2147483647 h 38"/>
                <a:gd name="T2" fmla="*/ 2147483647 w 29"/>
                <a:gd name="T3" fmla="*/ 0 h 38"/>
                <a:gd name="T4" fmla="*/ 2147483647 w 29"/>
                <a:gd name="T5" fmla="*/ 2147483647 h 38"/>
                <a:gd name="T6" fmla="*/ 2147483647 w 29"/>
                <a:gd name="T7" fmla="*/ 2147483647 h 38"/>
                <a:gd name="T8" fmla="*/ 0 w 29"/>
                <a:gd name="T9" fmla="*/ 2147483647 h 38"/>
                <a:gd name="T10" fmla="*/ 2147483647 w 29"/>
                <a:gd name="T11" fmla="*/ 2147483647 h 38"/>
                <a:gd name="T12" fmla="*/ 2147483647 w 29"/>
                <a:gd name="T13" fmla="*/ 2147483647 h 38"/>
                <a:gd name="T14" fmla="*/ 2147483647 w 29"/>
                <a:gd name="T15" fmla="*/ 2147483647 h 38"/>
                <a:gd name="T16" fmla="*/ 2147483647 w 29"/>
                <a:gd name="T17" fmla="*/ 2147483647 h 38"/>
                <a:gd name="T18" fmla="*/ 2147483647 w 29"/>
                <a:gd name="T19" fmla="*/ 2147483647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38">
                  <a:moveTo>
                    <a:pt x="0" y="18"/>
                  </a:moveTo>
                  <a:cubicBezTo>
                    <a:pt x="0" y="8"/>
                    <a:pt x="1" y="0"/>
                    <a:pt x="15" y="0"/>
                  </a:cubicBezTo>
                  <a:cubicBezTo>
                    <a:pt x="28" y="0"/>
                    <a:pt x="29" y="8"/>
                    <a:pt x="29" y="18"/>
                  </a:cubicBezTo>
                  <a:cubicBezTo>
                    <a:pt x="29" y="30"/>
                    <a:pt x="28" y="38"/>
                    <a:pt x="15" y="38"/>
                  </a:cubicBezTo>
                  <a:cubicBezTo>
                    <a:pt x="1" y="38"/>
                    <a:pt x="0" y="30"/>
                    <a:pt x="0" y="18"/>
                  </a:cubicBezTo>
                  <a:close/>
                  <a:moveTo>
                    <a:pt x="19" y="18"/>
                  </a:moveTo>
                  <a:cubicBezTo>
                    <a:pt x="19" y="10"/>
                    <a:pt x="19" y="6"/>
                    <a:pt x="15" y="6"/>
                  </a:cubicBezTo>
                  <a:cubicBezTo>
                    <a:pt x="10" y="6"/>
                    <a:pt x="10" y="10"/>
                    <a:pt x="10" y="18"/>
                  </a:cubicBezTo>
                  <a:cubicBezTo>
                    <a:pt x="10" y="29"/>
                    <a:pt x="11" y="31"/>
                    <a:pt x="15" y="31"/>
                  </a:cubicBezTo>
                  <a:cubicBezTo>
                    <a:pt x="18" y="31"/>
                    <a:pt x="19" y="29"/>
                    <a:pt x="19"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7" name="Freeform 19"/>
            <p:cNvSpPr>
              <a:spLocks/>
            </p:cNvSpPr>
            <p:nvPr/>
          </p:nvSpPr>
          <p:spPr bwMode="gray">
            <a:xfrm>
              <a:off x="7345363" y="1227138"/>
              <a:ext cx="163513" cy="444500"/>
            </a:xfrm>
            <a:custGeom>
              <a:avLst/>
              <a:gdLst>
                <a:gd name="T0" fmla="*/ 2147483647 w 20"/>
                <a:gd name="T1" fmla="*/ 2147483647 h 53"/>
                <a:gd name="T2" fmla="*/ 2147483647 w 20"/>
                <a:gd name="T3" fmla="*/ 2147483647 h 53"/>
                <a:gd name="T4" fmla="*/ 2147483647 w 20"/>
                <a:gd name="T5" fmla="*/ 2147483647 h 53"/>
                <a:gd name="T6" fmla="*/ 2147483647 w 20"/>
                <a:gd name="T7" fmla="*/ 2147483647 h 53"/>
                <a:gd name="T8" fmla="*/ 2147483647 w 20"/>
                <a:gd name="T9" fmla="*/ 2147483647 h 53"/>
                <a:gd name="T10" fmla="*/ 2147483647 w 20"/>
                <a:gd name="T11" fmla="*/ 2147483647 h 53"/>
                <a:gd name="T12" fmla="*/ 2147483647 w 20"/>
                <a:gd name="T13" fmla="*/ 2147483647 h 53"/>
                <a:gd name="T14" fmla="*/ 2147483647 w 20"/>
                <a:gd name="T15" fmla="*/ 2147483647 h 53"/>
                <a:gd name="T16" fmla="*/ 2147483647 w 20"/>
                <a:gd name="T17" fmla="*/ 2147483647 h 53"/>
                <a:gd name="T18" fmla="*/ 0 w 20"/>
                <a:gd name="T19" fmla="*/ 2147483647 h 53"/>
                <a:gd name="T20" fmla="*/ 0 w 20"/>
                <a:gd name="T21" fmla="*/ 2147483647 h 53"/>
                <a:gd name="T22" fmla="*/ 2147483647 w 20"/>
                <a:gd name="T23" fmla="*/ 2147483647 h 53"/>
                <a:gd name="T24" fmla="*/ 2147483647 w 20"/>
                <a:gd name="T25" fmla="*/ 0 h 53"/>
                <a:gd name="T26" fmla="*/ 2147483647 w 20"/>
                <a:gd name="T27" fmla="*/ 0 h 53"/>
                <a:gd name="T28" fmla="*/ 2147483647 w 20"/>
                <a:gd name="T29" fmla="*/ 2147483647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53">
                  <a:moveTo>
                    <a:pt x="20" y="7"/>
                  </a:moveTo>
                  <a:cubicBezTo>
                    <a:pt x="16" y="7"/>
                    <a:pt x="15" y="8"/>
                    <a:pt x="15" y="12"/>
                  </a:cubicBezTo>
                  <a:cubicBezTo>
                    <a:pt x="15" y="16"/>
                    <a:pt x="15" y="16"/>
                    <a:pt x="15" y="16"/>
                  </a:cubicBezTo>
                  <a:cubicBezTo>
                    <a:pt x="19" y="16"/>
                    <a:pt x="19" y="16"/>
                    <a:pt x="19" y="16"/>
                  </a:cubicBezTo>
                  <a:cubicBezTo>
                    <a:pt x="19" y="23"/>
                    <a:pt x="19" y="23"/>
                    <a:pt x="19" y="23"/>
                  </a:cubicBezTo>
                  <a:cubicBezTo>
                    <a:pt x="15" y="23"/>
                    <a:pt x="15" y="23"/>
                    <a:pt x="15" y="23"/>
                  </a:cubicBezTo>
                  <a:cubicBezTo>
                    <a:pt x="15" y="53"/>
                    <a:pt x="15" y="53"/>
                    <a:pt x="15" y="53"/>
                  </a:cubicBezTo>
                  <a:cubicBezTo>
                    <a:pt x="4" y="53"/>
                    <a:pt x="4" y="53"/>
                    <a:pt x="4" y="53"/>
                  </a:cubicBezTo>
                  <a:cubicBezTo>
                    <a:pt x="4" y="23"/>
                    <a:pt x="4" y="23"/>
                    <a:pt x="4" y="23"/>
                  </a:cubicBezTo>
                  <a:cubicBezTo>
                    <a:pt x="0" y="23"/>
                    <a:pt x="0" y="23"/>
                    <a:pt x="0" y="23"/>
                  </a:cubicBezTo>
                  <a:cubicBezTo>
                    <a:pt x="0" y="16"/>
                    <a:pt x="0" y="16"/>
                    <a:pt x="0" y="16"/>
                  </a:cubicBezTo>
                  <a:cubicBezTo>
                    <a:pt x="5" y="16"/>
                    <a:pt x="5" y="16"/>
                    <a:pt x="5" y="16"/>
                  </a:cubicBezTo>
                  <a:cubicBezTo>
                    <a:pt x="4" y="6"/>
                    <a:pt x="4" y="0"/>
                    <a:pt x="16" y="0"/>
                  </a:cubicBezTo>
                  <a:cubicBezTo>
                    <a:pt x="17" y="0"/>
                    <a:pt x="18" y="0"/>
                    <a:pt x="20" y="0"/>
                  </a:cubicBezTo>
                  <a:lnTo>
                    <a:pt x="20" y="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8" name="Freeform 20"/>
            <p:cNvSpPr>
              <a:spLocks/>
            </p:cNvSpPr>
            <p:nvPr/>
          </p:nvSpPr>
          <p:spPr bwMode="gray">
            <a:xfrm>
              <a:off x="7542213" y="1277938"/>
              <a:ext cx="157163" cy="393700"/>
            </a:xfrm>
            <a:custGeom>
              <a:avLst/>
              <a:gdLst>
                <a:gd name="T0" fmla="*/ 0 w 19"/>
                <a:gd name="T1" fmla="*/ 2147483647 h 47"/>
                <a:gd name="T2" fmla="*/ 2147483647 w 19"/>
                <a:gd name="T3" fmla="*/ 2147483647 h 47"/>
                <a:gd name="T4" fmla="*/ 2147483647 w 19"/>
                <a:gd name="T5" fmla="*/ 2147483647 h 47"/>
                <a:gd name="T6" fmla="*/ 2147483647 w 19"/>
                <a:gd name="T7" fmla="*/ 0 h 47"/>
                <a:gd name="T8" fmla="*/ 2147483647 w 19"/>
                <a:gd name="T9" fmla="*/ 2147483647 h 47"/>
                <a:gd name="T10" fmla="*/ 2147483647 w 19"/>
                <a:gd name="T11" fmla="*/ 2147483647 h 47"/>
                <a:gd name="T12" fmla="*/ 2147483647 w 19"/>
                <a:gd name="T13" fmla="*/ 2147483647 h 47"/>
                <a:gd name="T14" fmla="*/ 2147483647 w 19"/>
                <a:gd name="T15" fmla="*/ 2147483647 h 47"/>
                <a:gd name="T16" fmla="*/ 2147483647 w 19"/>
                <a:gd name="T17" fmla="*/ 2147483647 h 47"/>
                <a:gd name="T18" fmla="*/ 2147483647 w 19"/>
                <a:gd name="T19" fmla="*/ 2147483647 h 47"/>
                <a:gd name="T20" fmla="*/ 2147483647 w 19"/>
                <a:gd name="T21" fmla="*/ 2147483647 h 47"/>
                <a:gd name="T22" fmla="*/ 2147483647 w 19"/>
                <a:gd name="T23" fmla="*/ 2147483647 h 47"/>
                <a:gd name="T24" fmla="*/ 2147483647 w 19"/>
                <a:gd name="T25" fmla="*/ 2147483647 h 47"/>
                <a:gd name="T26" fmla="*/ 2147483647 w 19"/>
                <a:gd name="T27" fmla="*/ 2147483647 h 47"/>
                <a:gd name="T28" fmla="*/ 2147483647 w 19"/>
                <a:gd name="T29" fmla="*/ 2147483647 h 47"/>
                <a:gd name="T30" fmla="*/ 0 w 19"/>
                <a:gd name="T31" fmla="*/ 2147483647 h 47"/>
                <a:gd name="T32" fmla="*/ 0 w 19"/>
                <a:gd name="T33" fmla="*/ 2147483647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 h="47">
                  <a:moveTo>
                    <a:pt x="0" y="10"/>
                  </a:moveTo>
                  <a:cubicBezTo>
                    <a:pt x="4" y="10"/>
                    <a:pt x="4" y="10"/>
                    <a:pt x="4" y="10"/>
                  </a:cubicBezTo>
                  <a:cubicBezTo>
                    <a:pt x="4" y="4"/>
                    <a:pt x="4" y="4"/>
                    <a:pt x="4" y="4"/>
                  </a:cubicBezTo>
                  <a:cubicBezTo>
                    <a:pt x="14" y="0"/>
                    <a:pt x="14" y="0"/>
                    <a:pt x="14" y="0"/>
                  </a:cubicBezTo>
                  <a:cubicBezTo>
                    <a:pt x="14" y="10"/>
                    <a:pt x="14" y="10"/>
                    <a:pt x="14" y="10"/>
                  </a:cubicBezTo>
                  <a:cubicBezTo>
                    <a:pt x="19" y="10"/>
                    <a:pt x="19" y="10"/>
                    <a:pt x="19" y="10"/>
                  </a:cubicBezTo>
                  <a:cubicBezTo>
                    <a:pt x="19" y="17"/>
                    <a:pt x="19" y="17"/>
                    <a:pt x="19" y="17"/>
                  </a:cubicBezTo>
                  <a:cubicBezTo>
                    <a:pt x="14" y="17"/>
                    <a:pt x="14" y="17"/>
                    <a:pt x="14" y="17"/>
                  </a:cubicBezTo>
                  <a:cubicBezTo>
                    <a:pt x="14" y="36"/>
                    <a:pt x="14" y="36"/>
                    <a:pt x="14" y="36"/>
                  </a:cubicBezTo>
                  <a:cubicBezTo>
                    <a:pt x="14" y="39"/>
                    <a:pt x="14" y="41"/>
                    <a:pt x="17" y="41"/>
                  </a:cubicBezTo>
                  <a:cubicBezTo>
                    <a:pt x="18" y="41"/>
                    <a:pt x="18" y="41"/>
                    <a:pt x="19" y="41"/>
                  </a:cubicBezTo>
                  <a:cubicBezTo>
                    <a:pt x="19" y="47"/>
                    <a:pt x="19" y="47"/>
                    <a:pt x="19" y="47"/>
                  </a:cubicBezTo>
                  <a:cubicBezTo>
                    <a:pt x="18" y="47"/>
                    <a:pt x="16" y="47"/>
                    <a:pt x="14" y="47"/>
                  </a:cubicBezTo>
                  <a:cubicBezTo>
                    <a:pt x="5" y="47"/>
                    <a:pt x="4" y="41"/>
                    <a:pt x="4" y="39"/>
                  </a:cubicBezTo>
                  <a:cubicBezTo>
                    <a:pt x="4" y="17"/>
                    <a:pt x="4" y="17"/>
                    <a:pt x="4" y="17"/>
                  </a:cubicBezTo>
                  <a:cubicBezTo>
                    <a:pt x="0" y="17"/>
                    <a:pt x="0" y="17"/>
                    <a:pt x="0" y="17"/>
                  </a:cubicBezTo>
                  <a:lnTo>
                    <a:pt x="0" y="1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9" name="Freeform 21"/>
            <p:cNvSpPr>
              <a:spLocks/>
            </p:cNvSpPr>
            <p:nvPr/>
          </p:nvSpPr>
          <p:spPr bwMode="gray">
            <a:xfrm>
              <a:off x="7731126" y="1362075"/>
              <a:ext cx="452438" cy="309563"/>
            </a:xfrm>
            <a:custGeom>
              <a:avLst/>
              <a:gdLst>
                <a:gd name="T0" fmla="*/ 0 w 285"/>
                <a:gd name="T1" fmla="*/ 0 h 195"/>
                <a:gd name="T2" fmla="*/ 2147483647 w 285"/>
                <a:gd name="T3" fmla="*/ 0 h 195"/>
                <a:gd name="T4" fmla="*/ 2147483647 w 285"/>
                <a:gd name="T5" fmla="*/ 2147483647 h 195"/>
                <a:gd name="T6" fmla="*/ 2147483647 w 285"/>
                <a:gd name="T7" fmla="*/ 2147483647 h 195"/>
                <a:gd name="T8" fmla="*/ 2147483647 w 285"/>
                <a:gd name="T9" fmla="*/ 0 h 195"/>
                <a:gd name="T10" fmla="*/ 2147483647 w 285"/>
                <a:gd name="T11" fmla="*/ 0 h 195"/>
                <a:gd name="T12" fmla="*/ 2147483647 w 285"/>
                <a:gd name="T13" fmla="*/ 2147483647 h 195"/>
                <a:gd name="T14" fmla="*/ 2147483647 w 285"/>
                <a:gd name="T15" fmla="*/ 2147483647 h 195"/>
                <a:gd name="T16" fmla="*/ 2147483647 w 285"/>
                <a:gd name="T17" fmla="*/ 0 h 195"/>
                <a:gd name="T18" fmla="*/ 2147483647 w 285"/>
                <a:gd name="T19" fmla="*/ 0 h 195"/>
                <a:gd name="T20" fmla="*/ 2147483647 w 285"/>
                <a:gd name="T21" fmla="*/ 2147483647 h 195"/>
                <a:gd name="T22" fmla="*/ 2147483647 w 285"/>
                <a:gd name="T23" fmla="*/ 2147483647 h 195"/>
                <a:gd name="T24" fmla="*/ 2147483647 w 285"/>
                <a:gd name="T25" fmla="*/ 2147483647 h 195"/>
                <a:gd name="T26" fmla="*/ 2147483647 w 285"/>
                <a:gd name="T27" fmla="*/ 2147483647 h 195"/>
                <a:gd name="T28" fmla="*/ 2147483647 w 285"/>
                <a:gd name="T29" fmla="*/ 2147483647 h 195"/>
                <a:gd name="T30" fmla="*/ 2147483647 w 285"/>
                <a:gd name="T31" fmla="*/ 2147483647 h 195"/>
                <a:gd name="T32" fmla="*/ 0 w 285"/>
                <a:gd name="T33" fmla="*/ 0 h 1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5" h="195">
                  <a:moveTo>
                    <a:pt x="0" y="0"/>
                  </a:moveTo>
                  <a:lnTo>
                    <a:pt x="52" y="0"/>
                  </a:lnTo>
                  <a:lnTo>
                    <a:pt x="78" y="148"/>
                  </a:lnTo>
                  <a:lnTo>
                    <a:pt x="114" y="0"/>
                  </a:lnTo>
                  <a:lnTo>
                    <a:pt x="171" y="0"/>
                  </a:lnTo>
                  <a:lnTo>
                    <a:pt x="202" y="148"/>
                  </a:lnTo>
                  <a:lnTo>
                    <a:pt x="233" y="0"/>
                  </a:lnTo>
                  <a:lnTo>
                    <a:pt x="285" y="0"/>
                  </a:lnTo>
                  <a:lnTo>
                    <a:pt x="233" y="195"/>
                  </a:lnTo>
                  <a:lnTo>
                    <a:pt x="176" y="195"/>
                  </a:lnTo>
                  <a:lnTo>
                    <a:pt x="140" y="63"/>
                  </a:lnTo>
                  <a:lnTo>
                    <a:pt x="104" y="195"/>
                  </a:lnTo>
                  <a:lnTo>
                    <a:pt x="47" y="195"/>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0" name="Freeform 22"/>
            <p:cNvSpPr>
              <a:spLocks noEditPoints="1"/>
            </p:cNvSpPr>
            <p:nvPr/>
          </p:nvSpPr>
          <p:spPr bwMode="gray">
            <a:xfrm>
              <a:off x="8201026" y="1362075"/>
              <a:ext cx="238125" cy="317500"/>
            </a:xfrm>
            <a:custGeom>
              <a:avLst/>
              <a:gdLst>
                <a:gd name="T0" fmla="*/ 2147483647 w 29"/>
                <a:gd name="T1" fmla="*/ 2147483647 h 38"/>
                <a:gd name="T2" fmla="*/ 2147483647 w 29"/>
                <a:gd name="T3" fmla="*/ 2147483647 h 38"/>
                <a:gd name="T4" fmla="*/ 2147483647 w 29"/>
                <a:gd name="T5" fmla="*/ 2147483647 h 38"/>
                <a:gd name="T6" fmla="*/ 2147483647 w 29"/>
                <a:gd name="T7" fmla="*/ 2147483647 h 38"/>
                <a:gd name="T8" fmla="*/ 2147483647 w 29"/>
                <a:gd name="T9" fmla="*/ 2147483647 h 38"/>
                <a:gd name="T10" fmla="*/ 2147483647 w 29"/>
                <a:gd name="T11" fmla="*/ 2147483647 h 38"/>
                <a:gd name="T12" fmla="*/ 0 w 29"/>
                <a:gd name="T13" fmla="*/ 2147483647 h 38"/>
                <a:gd name="T14" fmla="*/ 2147483647 w 29"/>
                <a:gd name="T15" fmla="*/ 2147483647 h 38"/>
                <a:gd name="T16" fmla="*/ 2147483647 w 29"/>
                <a:gd name="T17" fmla="*/ 2147483647 h 38"/>
                <a:gd name="T18" fmla="*/ 2147483647 w 29"/>
                <a:gd name="T19" fmla="*/ 2147483647 h 38"/>
                <a:gd name="T20" fmla="*/ 2147483647 w 29"/>
                <a:gd name="T21" fmla="*/ 2147483647 h 38"/>
                <a:gd name="T22" fmla="*/ 2147483647 w 29"/>
                <a:gd name="T23" fmla="*/ 2147483647 h 38"/>
                <a:gd name="T24" fmla="*/ 2147483647 w 29"/>
                <a:gd name="T25" fmla="*/ 2147483647 h 38"/>
                <a:gd name="T26" fmla="*/ 2147483647 w 29"/>
                <a:gd name="T27" fmla="*/ 0 h 38"/>
                <a:gd name="T28" fmla="*/ 2147483647 w 29"/>
                <a:gd name="T29" fmla="*/ 2147483647 h 38"/>
                <a:gd name="T30" fmla="*/ 2147483647 w 29"/>
                <a:gd name="T31" fmla="*/ 2147483647 h 38"/>
                <a:gd name="T32" fmla="*/ 2147483647 w 29"/>
                <a:gd name="T33" fmla="*/ 2147483647 h 38"/>
                <a:gd name="T34" fmla="*/ 2147483647 w 29"/>
                <a:gd name="T35" fmla="*/ 2147483647 h 38"/>
                <a:gd name="T36" fmla="*/ 2147483647 w 29"/>
                <a:gd name="T37" fmla="*/ 2147483647 h 38"/>
                <a:gd name="T38" fmla="*/ 2147483647 w 29"/>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 h="38">
                  <a:moveTo>
                    <a:pt x="29" y="30"/>
                  </a:moveTo>
                  <a:cubicBezTo>
                    <a:pt x="29" y="32"/>
                    <a:pt x="29" y="35"/>
                    <a:pt x="29" y="37"/>
                  </a:cubicBezTo>
                  <a:cubicBezTo>
                    <a:pt x="20" y="37"/>
                    <a:pt x="20" y="37"/>
                    <a:pt x="20" y="37"/>
                  </a:cubicBezTo>
                  <a:cubicBezTo>
                    <a:pt x="19" y="32"/>
                    <a:pt x="19" y="32"/>
                    <a:pt x="19" y="32"/>
                  </a:cubicBezTo>
                  <a:cubicBezTo>
                    <a:pt x="19" y="32"/>
                    <a:pt x="19" y="32"/>
                    <a:pt x="19" y="32"/>
                  </a:cubicBezTo>
                  <a:cubicBezTo>
                    <a:pt x="17" y="36"/>
                    <a:pt x="14" y="38"/>
                    <a:pt x="10" y="38"/>
                  </a:cubicBezTo>
                  <a:cubicBezTo>
                    <a:pt x="3" y="38"/>
                    <a:pt x="0" y="32"/>
                    <a:pt x="0" y="26"/>
                  </a:cubicBezTo>
                  <a:cubicBezTo>
                    <a:pt x="0" y="14"/>
                    <a:pt x="9" y="13"/>
                    <a:pt x="19" y="13"/>
                  </a:cubicBezTo>
                  <a:cubicBezTo>
                    <a:pt x="19" y="11"/>
                    <a:pt x="19" y="11"/>
                    <a:pt x="19" y="11"/>
                  </a:cubicBezTo>
                  <a:cubicBezTo>
                    <a:pt x="19" y="8"/>
                    <a:pt x="18"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0"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1" name="Freeform 23"/>
            <p:cNvSpPr>
              <a:spLocks/>
            </p:cNvSpPr>
            <p:nvPr/>
          </p:nvSpPr>
          <p:spPr bwMode="gray">
            <a:xfrm>
              <a:off x="8496301" y="1362075"/>
              <a:ext cx="157163" cy="309563"/>
            </a:xfrm>
            <a:custGeom>
              <a:avLst/>
              <a:gdLst>
                <a:gd name="T0" fmla="*/ 2147483647 w 19"/>
                <a:gd name="T1" fmla="*/ 0 h 37"/>
                <a:gd name="T2" fmla="*/ 2147483647 w 19"/>
                <a:gd name="T3" fmla="*/ 2147483647 h 37"/>
                <a:gd name="T4" fmla="*/ 2147483647 w 19"/>
                <a:gd name="T5" fmla="*/ 2147483647 h 37"/>
                <a:gd name="T6" fmla="*/ 2147483647 w 19"/>
                <a:gd name="T7" fmla="*/ 0 h 37"/>
                <a:gd name="T8" fmla="*/ 2147483647 w 19"/>
                <a:gd name="T9" fmla="*/ 2147483647 h 37"/>
                <a:gd name="T10" fmla="*/ 2147483647 w 19"/>
                <a:gd name="T11" fmla="*/ 2147483647 h 37"/>
                <a:gd name="T12" fmla="*/ 2147483647 w 19"/>
                <a:gd name="T13" fmla="*/ 2147483647 h 37"/>
                <a:gd name="T14" fmla="*/ 0 w 19"/>
                <a:gd name="T15" fmla="*/ 2147483647 h 37"/>
                <a:gd name="T16" fmla="*/ 0 w 19"/>
                <a:gd name="T17" fmla="*/ 0 h 37"/>
                <a:gd name="T18" fmla="*/ 2147483647 w 19"/>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 h="37">
                  <a:moveTo>
                    <a:pt x="10" y="0"/>
                  </a:moveTo>
                  <a:cubicBezTo>
                    <a:pt x="10" y="5"/>
                    <a:pt x="10" y="5"/>
                    <a:pt x="10" y="5"/>
                  </a:cubicBezTo>
                  <a:cubicBezTo>
                    <a:pt x="10" y="5"/>
                    <a:pt x="10" y="5"/>
                    <a:pt x="10" y="5"/>
                  </a:cubicBezTo>
                  <a:cubicBezTo>
                    <a:pt x="12" y="1"/>
                    <a:pt x="15" y="0"/>
                    <a:pt x="19" y="0"/>
                  </a:cubicBezTo>
                  <a:cubicBezTo>
                    <a:pt x="19" y="9"/>
                    <a:pt x="19" y="9"/>
                    <a:pt x="19" y="9"/>
                  </a:cubicBezTo>
                  <a:cubicBezTo>
                    <a:pt x="10"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2" name="Freeform 24"/>
            <p:cNvSpPr>
              <a:spLocks noEditPoints="1"/>
            </p:cNvSpPr>
            <p:nvPr/>
          </p:nvSpPr>
          <p:spPr bwMode="gray">
            <a:xfrm>
              <a:off x="8685213" y="1362075"/>
              <a:ext cx="247650"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0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2147483647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0" h="38">
                  <a:moveTo>
                    <a:pt x="10" y="20"/>
                  </a:moveTo>
                  <a:cubicBezTo>
                    <a:pt x="10" y="25"/>
                    <a:pt x="11" y="31"/>
                    <a:pt x="15" y="31"/>
                  </a:cubicBezTo>
                  <a:cubicBezTo>
                    <a:pt x="19" y="31"/>
                    <a:pt x="19" y="28"/>
                    <a:pt x="19" y="25"/>
                  </a:cubicBezTo>
                  <a:cubicBezTo>
                    <a:pt x="30" y="25"/>
                    <a:pt x="30" y="25"/>
                    <a:pt x="30" y="25"/>
                  </a:cubicBezTo>
                  <a:cubicBezTo>
                    <a:pt x="30" y="29"/>
                    <a:pt x="28" y="32"/>
                    <a:pt x="26" y="34"/>
                  </a:cubicBezTo>
                  <a:cubicBezTo>
                    <a:pt x="24" y="36"/>
                    <a:pt x="20" y="38"/>
                    <a:pt x="15" y="38"/>
                  </a:cubicBezTo>
                  <a:cubicBezTo>
                    <a:pt x="2" y="38"/>
                    <a:pt x="0" y="30"/>
                    <a:pt x="0" y="18"/>
                  </a:cubicBezTo>
                  <a:cubicBezTo>
                    <a:pt x="0" y="8"/>
                    <a:pt x="2" y="0"/>
                    <a:pt x="15" y="0"/>
                  </a:cubicBezTo>
                  <a:cubicBezTo>
                    <a:pt x="29" y="0"/>
                    <a:pt x="30" y="8"/>
                    <a:pt x="30" y="20"/>
                  </a:cubicBezTo>
                  <a:lnTo>
                    <a:pt x="10" y="20"/>
                  </a:lnTo>
                  <a:close/>
                  <a:moveTo>
                    <a:pt x="20" y="15"/>
                  </a:moveTo>
                  <a:cubicBezTo>
                    <a:pt x="20" y="11"/>
                    <a:pt x="20" y="6"/>
                    <a:pt x="15" y="6"/>
                  </a:cubicBezTo>
                  <a:cubicBezTo>
                    <a:pt x="10" y="6"/>
                    <a:pt x="10" y="11"/>
                    <a:pt x="10" y="15"/>
                  </a:cubicBezTo>
                  <a:lnTo>
                    <a:pt x="20" y="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3" name="Freeform 25"/>
            <p:cNvSpPr>
              <a:spLocks noEditPoints="1"/>
            </p:cNvSpPr>
            <p:nvPr/>
          </p:nvSpPr>
          <p:spPr bwMode="gray">
            <a:xfrm>
              <a:off x="7920038" y="1957388"/>
              <a:ext cx="206375"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6" y="26"/>
                    <a:pt x="16" y="23"/>
                    <a:pt x="16" y="20"/>
                  </a:cubicBezTo>
                  <a:cubicBezTo>
                    <a:pt x="25" y="20"/>
                    <a:pt x="25" y="20"/>
                    <a:pt x="25" y="20"/>
                  </a:cubicBezTo>
                  <a:cubicBezTo>
                    <a:pt x="25" y="24"/>
                    <a:pt x="24" y="26"/>
                    <a:pt x="22" y="28"/>
                  </a:cubicBezTo>
                  <a:cubicBezTo>
                    <a:pt x="20" y="30"/>
                    <a:pt x="17" y="31"/>
                    <a:pt x="13" y="31"/>
                  </a:cubicBezTo>
                  <a:cubicBezTo>
                    <a:pt x="2" y="31"/>
                    <a:pt x="0" y="24"/>
                    <a:pt x="0" y="15"/>
                  </a:cubicBezTo>
                  <a:cubicBezTo>
                    <a:pt x="0" y="7"/>
                    <a:pt x="2" y="0"/>
                    <a:pt x="13" y="0"/>
                  </a:cubicBezTo>
                  <a:cubicBezTo>
                    <a:pt x="24" y="0"/>
                    <a:pt x="25" y="7"/>
                    <a:pt x="25" y="17"/>
                  </a:cubicBezTo>
                  <a:lnTo>
                    <a:pt x="9" y="17"/>
                  </a:lnTo>
                  <a:close/>
                  <a:moveTo>
                    <a:pt x="17" y="12"/>
                  </a:moveTo>
                  <a:cubicBezTo>
                    <a:pt x="17" y="9"/>
                    <a:pt x="17" y="5"/>
                    <a:pt x="13" y="5"/>
                  </a:cubicBezTo>
                  <a:cubicBezTo>
                    <a:pt x="9" y="5"/>
                    <a:pt x="9" y="10"/>
                    <a:pt x="9" y="12"/>
                  </a:cubicBezTo>
                  <a:lnTo>
                    <a:pt x="17"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4" name="Freeform 26"/>
            <p:cNvSpPr>
              <a:spLocks noEditPoints="1"/>
            </p:cNvSpPr>
            <p:nvPr/>
          </p:nvSpPr>
          <p:spPr bwMode="gray">
            <a:xfrm>
              <a:off x="8553451" y="1957388"/>
              <a:ext cx="206375"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2" y="26"/>
                  </a:cubicBezTo>
                  <a:cubicBezTo>
                    <a:pt x="15" y="26"/>
                    <a:pt x="16" y="23"/>
                    <a:pt x="16" y="20"/>
                  </a:cubicBezTo>
                  <a:cubicBezTo>
                    <a:pt x="24" y="20"/>
                    <a:pt x="24" y="20"/>
                    <a:pt x="24" y="20"/>
                  </a:cubicBezTo>
                  <a:cubicBezTo>
                    <a:pt x="24" y="24"/>
                    <a:pt x="23" y="26"/>
                    <a:pt x="21" y="28"/>
                  </a:cubicBezTo>
                  <a:cubicBezTo>
                    <a:pt x="19" y="30"/>
                    <a:pt x="16" y="31"/>
                    <a:pt x="12" y="31"/>
                  </a:cubicBezTo>
                  <a:cubicBezTo>
                    <a:pt x="2" y="31"/>
                    <a:pt x="0" y="24"/>
                    <a:pt x="0" y="15"/>
                  </a:cubicBezTo>
                  <a:cubicBezTo>
                    <a:pt x="0" y="7"/>
                    <a:pt x="1" y="0"/>
                    <a:pt x="12" y="0"/>
                  </a:cubicBezTo>
                  <a:cubicBezTo>
                    <a:pt x="24" y="0"/>
                    <a:pt x="25" y="7"/>
                    <a:pt x="25" y="17"/>
                  </a:cubicBezTo>
                  <a:lnTo>
                    <a:pt x="9" y="17"/>
                  </a:lnTo>
                  <a:close/>
                  <a:moveTo>
                    <a:pt x="16" y="12"/>
                  </a:moveTo>
                  <a:cubicBezTo>
                    <a:pt x="16" y="9"/>
                    <a:pt x="16" y="5"/>
                    <a:pt x="12"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5" name="Freeform 27"/>
            <p:cNvSpPr>
              <a:spLocks/>
            </p:cNvSpPr>
            <p:nvPr/>
          </p:nvSpPr>
          <p:spPr bwMode="gray">
            <a:xfrm>
              <a:off x="3263901" y="1855788"/>
              <a:ext cx="198438" cy="352425"/>
            </a:xfrm>
            <a:custGeom>
              <a:avLst/>
              <a:gdLst>
                <a:gd name="T0" fmla="*/ 0 w 125"/>
                <a:gd name="T1" fmla="*/ 2147483647 h 222"/>
                <a:gd name="T2" fmla="*/ 0 w 125"/>
                <a:gd name="T3" fmla="*/ 0 h 222"/>
                <a:gd name="T4" fmla="*/ 2147483647 w 125"/>
                <a:gd name="T5" fmla="*/ 0 h 222"/>
                <a:gd name="T6" fmla="*/ 2147483647 w 125"/>
                <a:gd name="T7" fmla="*/ 2147483647 h 222"/>
                <a:gd name="T8" fmla="*/ 2147483647 w 125"/>
                <a:gd name="T9" fmla="*/ 2147483647 h 222"/>
                <a:gd name="T10" fmla="*/ 2147483647 w 125"/>
                <a:gd name="T11" fmla="*/ 2147483647 h 222"/>
                <a:gd name="T12" fmla="*/ 2147483647 w 125"/>
                <a:gd name="T13" fmla="*/ 2147483647 h 222"/>
                <a:gd name="T14" fmla="*/ 2147483647 w 125"/>
                <a:gd name="T15" fmla="*/ 2147483647 h 222"/>
                <a:gd name="T16" fmla="*/ 2147483647 w 125"/>
                <a:gd name="T17" fmla="*/ 2147483647 h 222"/>
                <a:gd name="T18" fmla="*/ 2147483647 w 125"/>
                <a:gd name="T19" fmla="*/ 2147483647 h 222"/>
                <a:gd name="T20" fmla="*/ 2147483647 w 125"/>
                <a:gd name="T21" fmla="*/ 2147483647 h 222"/>
                <a:gd name="T22" fmla="*/ 2147483647 w 125"/>
                <a:gd name="T23" fmla="*/ 2147483647 h 222"/>
                <a:gd name="T24" fmla="*/ 0 w 125"/>
                <a:gd name="T25" fmla="*/ 2147483647 h 2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5" h="222">
                  <a:moveTo>
                    <a:pt x="0" y="222"/>
                  </a:moveTo>
                  <a:lnTo>
                    <a:pt x="0" y="0"/>
                  </a:lnTo>
                  <a:lnTo>
                    <a:pt x="125" y="0"/>
                  </a:lnTo>
                  <a:lnTo>
                    <a:pt x="125" y="32"/>
                  </a:lnTo>
                  <a:lnTo>
                    <a:pt x="47" y="32"/>
                  </a:lnTo>
                  <a:lnTo>
                    <a:pt x="47" y="90"/>
                  </a:lnTo>
                  <a:lnTo>
                    <a:pt x="114" y="90"/>
                  </a:lnTo>
                  <a:lnTo>
                    <a:pt x="114" y="122"/>
                  </a:lnTo>
                  <a:lnTo>
                    <a:pt x="47" y="122"/>
                  </a:lnTo>
                  <a:lnTo>
                    <a:pt x="47" y="190"/>
                  </a:lnTo>
                  <a:lnTo>
                    <a:pt x="125" y="190"/>
                  </a:lnTo>
                  <a:lnTo>
                    <a:pt x="125" y="222"/>
                  </a:lnTo>
                  <a:lnTo>
                    <a:pt x="0" y="2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6" name="Freeform 28"/>
            <p:cNvSpPr>
              <a:spLocks/>
            </p:cNvSpPr>
            <p:nvPr/>
          </p:nvSpPr>
          <p:spPr bwMode="gray">
            <a:xfrm>
              <a:off x="3503613" y="1957388"/>
              <a:ext cx="188913" cy="250825"/>
            </a:xfrm>
            <a:custGeom>
              <a:avLst/>
              <a:gdLst>
                <a:gd name="T0" fmla="*/ 2147483647 w 23"/>
                <a:gd name="T1" fmla="*/ 2147483647 h 30"/>
                <a:gd name="T2" fmla="*/ 2147483647 w 23"/>
                <a:gd name="T3" fmla="*/ 2147483647 h 30"/>
                <a:gd name="T4" fmla="*/ 2147483647 w 23"/>
                <a:gd name="T5" fmla="*/ 2147483647 h 30"/>
                <a:gd name="T6" fmla="*/ 2147483647 w 23"/>
                <a:gd name="T7" fmla="*/ 0 h 30"/>
                <a:gd name="T8" fmla="*/ 2147483647 w 23"/>
                <a:gd name="T9" fmla="*/ 2147483647 h 30"/>
                <a:gd name="T10" fmla="*/ 2147483647 w 23"/>
                <a:gd name="T11" fmla="*/ 2147483647 h 30"/>
                <a:gd name="T12" fmla="*/ 2147483647 w 23"/>
                <a:gd name="T13" fmla="*/ 2147483647 h 30"/>
                <a:gd name="T14" fmla="*/ 2147483647 w 23"/>
                <a:gd name="T15" fmla="*/ 2147483647 h 30"/>
                <a:gd name="T16" fmla="*/ 2147483647 w 23"/>
                <a:gd name="T17" fmla="*/ 2147483647 h 30"/>
                <a:gd name="T18" fmla="*/ 2147483647 w 23"/>
                <a:gd name="T19" fmla="*/ 2147483647 h 30"/>
                <a:gd name="T20" fmla="*/ 2147483647 w 23"/>
                <a:gd name="T21" fmla="*/ 2147483647 h 30"/>
                <a:gd name="T22" fmla="*/ 0 w 23"/>
                <a:gd name="T23" fmla="*/ 2147483647 h 30"/>
                <a:gd name="T24" fmla="*/ 0 w 23"/>
                <a:gd name="T25" fmla="*/ 2147483647 h 30"/>
                <a:gd name="T26" fmla="*/ 2147483647 w 23"/>
                <a:gd name="T27" fmla="*/ 2147483647 h 30"/>
                <a:gd name="T28" fmla="*/ 2147483647 w 23"/>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0">
                  <a:moveTo>
                    <a:pt x="9" y="4"/>
                  </a:moveTo>
                  <a:cubicBezTo>
                    <a:pt x="9" y="4"/>
                    <a:pt x="9" y="4"/>
                    <a:pt x="9" y="4"/>
                  </a:cubicBezTo>
                  <a:cubicBezTo>
                    <a:pt x="10" y="2"/>
                    <a:pt x="11" y="1"/>
                    <a:pt x="12" y="1"/>
                  </a:cubicBezTo>
                  <a:cubicBezTo>
                    <a:pt x="13" y="0"/>
                    <a:pt x="14" y="0"/>
                    <a:pt x="16" y="0"/>
                  </a:cubicBezTo>
                  <a:cubicBezTo>
                    <a:pt x="20" y="0"/>
                    <a:pt x="23" y="2"/>
                    <a:pt x="23" y="6"/>
                  </a:cubicBezTo>
                  <a:cubicBezTo>
                    <a:pt x="23" y="30"/>
                    <a:pt x="23" y="30"/>
                    <a:pt x="23" y="30"/>
                  </a:cubicBezTo>
                  <a:cubicBezTo>
                    <a:pt x="15" y="30"/>
                    <a:pt x="15" y="30"/>
                    <a:pt x="15" y="30"/>
                  </a:cubicBezTo>
                  <a:cubicBezTo>
                    <a:pt x="15" y="10"/>
                    <a:pt x="15" y="10"/>
                    <a:pt x="15" y="10"/>
                  </a:cubicBezTo>
                  <a:cubicBezTo>
                    <a:pt x="15" y="7"/>
                    <a:pt x="15" y="5"/>
                    <a:pt x="12" y="5"/>
                  </a:cubicBezTo>
                  <a:cubicBezTo>
                    <a:pt x="9" y="5"/>
                    <a:pt x="9" y="7"/>
                    <a:pt x="9" y="10"/>
                  </a:cubicBezTo>
                  <a:cubicBezTo>
                    <a:pt x="9" y="30"/>
                    <a:pt x="9" y="30"/>
                    <a:pt x="9" y="30"/>
                  </a:cubicBezTo>
                  <a:cubicBezTo>
                    <a:pt x="0" y="30"/>
                    <a:pt x="0" y="30"/>
                    <a:pt x="0" y="30"/>
                  </a:cubicBezTo>
                  <a:cubicBezTo>
                    <a:pt x="0" y="1"/>
                    <a:pt x="0" y="1"/>
                    <a:pt x="0" y="1"/>
                  </a:cubicBezTo>
                  <a:cubicBezTo>
                    <a:pt x="9" y="1"/>
                    <a:pt x="9" y="1"/>
                    <a:pt x="9" y="1"/>
                  </a:cubicBez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7" name="Freeform 29"/>
            <p:cNvSpPr>
              <a:spLocks noEditPoints="1"/>
            </p:cNvSpPr>
            <p:nvPr/>
          </p:nvSpPr>
          <p:spPr bwMode="gray">
            <a:xfrm>
              <a:off x="3741738" y="1957388"/>
              <a:ext cx="196850" cy="350838"/>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0 w 24"/>
                <a:gd name="T23" fmla="*/ 2147483647 h 42"/>
                <a:gd name="T24" fmla="*/ 2147483647 w 24"/>
                <a:gd name="T25" fmla="*/ 0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2147483647 w 24"/>
                <a:gd name="T43" fmla="*/ 214748364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42">
                  <a:moveTo>
                    <a:pt x="24" y="1"/>
                  </a:moveTo>
                  <a:cubicBezTo>
                    <a:pt x="24" y="32"/>
                    <a:pt x="24" y="32"/>
                    <a:pt x="24" y="32"/>
                  </a:cubicBezTo>
                  <a:cubicBezTo>
                    <a:pt x="24" y="34"/>
                    <a:pt x="24" y="42"/>
                    <a:pt x="13" y="42"/>
                  </a:cubicBezTo>
                  <a:cubicBezTo>
                    <a:pt x="6" y="42"/>
                    <a:pt x="1" y="40"/>
                    <a:pt x="1" y="33"/>
                  </a:cubicBezTo>
                  <a:cubicBezTo>
                    <a:pt x="9" y="33"/>
                    <a:pt x="9" y="33"/>
                    <a:pt x="9" y="33"/>
                  </a:cubicBezTo>
                  <a:cubicBezTo>
                    <a:pt x="9" y="34"/>
                    <a:pt x="9" y="35"/>
                    <a:pt x="10" y="36"/>
                  </a:cubicBezTo>
                  <a:cubicBezTo>
                    <a:pt x="10" y="37"/>
                    <a:pt x="11" y="37"/>
                    <a:pt x="12" y="37"/>
                  </a:cubicBezTo>
                  <a:cubicBezTo>
                    <a:pt x="15" y="37"/>
                    <a:pt x="16" y="35"/>
                    <a:pt x="16" y="32"/>
                  </a:cubicBezTo>
                  <a:cubicBezTo>
                    <a:pt x="16" y="27"/>
                    <a:pt x="16" y="27"/>
                    <a:pt x="16" y="27"/>
                  </a:cubicBezTo>
                  <a:cubicBezTo>
                    <a:pt x="15" y="27"/>
                    <a:pt x="15" y="27"/>
                    <a:pt x="15" y="27"/>
                  </a:cubicBezTo>
                  <a:cubicBezTo>
                    <a:pt x="14" y="29"/>
                    <a:pt x="12" y="30"/>
                    <a:pt x="9" y="30"/>
                  </a:cubicBezTo>
                  <a:cubicBezTo>
                    <a:pt x="0" y="30"/>
                    <a:pt x="0" y="22"/>
                    <a:pt x="0" y="15"/>
                  </a:cubicBezTo>
                  <a:cubicBezTo>
                    <a:pt x="0" y="8"/>
                    <a:pt x="0" y="0"/>
                    <a:pt x="9" y="0"/>
                  </a:cubicBezTo>
                  <a:cubicBezTo>
                    <a:pt x="12" y="0"/>
                    <a:pt x="15" y="1"/>
                    <a:pt x="16" y="4"/>
                  </a:cubicBezTo>
                  <a:cubicBezTo>
                    <a:pt x="16" y="4"/>
                    <a:pt x="16" y="4"/>
                    <a:pt x="16" y="4"/>
                  </a:cubicBezTo>
                  <a:cubicBezTo>
                    <a:pt x="16" y="1"/>
                    <a:pt x="16" y="1"/>
                    <a:pt x="16" y="1"/>
                  </a:cubicBezTo>
                  <a:lnTo>
                    <a:pt x="24" y="1"/>
                  </a:lnTo>
                  <a:close/>
                  <a:moveTo>
                    <a:pt x="12" y="25"/>
                  </a:moveTo>
                  <a:cubicBezTo>
                    <a:pt x="15" y="25"/>
                    <a:pt x="16" y="22"/>
                    <a:pt x="16" y="15"/>
                  </a:cubicBezTo>
                  <a:cubicBezTo>
                    <a:pt x="16" y="9"/>
                    <a:pt x="15" y="5"/>
                    <a:pt x="12" y="5"/>
                  </a:cubicBezTo>
                  <a:cubicBezTo>
                    <a:pt x="9" y="5"/>
                    <a:pt x="9" y="7"/>
                    <a:pt x="9" y="16"/>
                  </a:cubicBezTo>
                  <a:cubicBezTo>
                    <a:pt x="9" y="19"/>
                    <a:pt x="8" y="25"/>
                    <a:pt x="12"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8" name="Rectangle 30"/>
            <p:cNvSpPr>
              <a:spLocks noChangeArrowheads="1"/>
            </p:cNvSpPr>
            <p:nvPr/>
          </p:nvSpPr>
          <p:spPr bwMode="gray">
            <a:xfrm>
              <a:off x="3997326" y="1965326"/>
              <a:ext cx="73025" cy="2428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altLang="en-US">
                <a:solidFill>
                  <a:srgbClr val="5F5F5F"/>
                </a:solidFill>
                <a:cs typeface="Arial" charset="0"/>
              </a:endParaRPr>
            </a:p>
          </p:txBody>
        </p:sp>
        <p:sp>
          <p:nvSpPr>
            <p:cNvPr id="29" name="Freeform 31"/>
            <p:cNvSpPr>
              <a:spLocks/>
            </p:cNvSpPr>
            <p:nvPr/>
          </p:nvSpPr>
          <p:spPr bwMode="gray">
            <a:xfrm>
              <a:off x="4127501" y="1957388"/>
              <a:ext cx="190500" cy="250825"/>
            </a:xfrm>
            <a:custGeom>
              <a:avLst/>
              <a:gdLst>
                <a:gd name="T0" fmla="*/ 2147483647 w 23"/>
                <a:gd name="T1" fmla="*/ 2147483647 h 30"/>
                <a:gd name="T2" fmla="*/ 2147483647 w 23"/>
                <a:gd name="T3" fmla="*/ 2147483647 h 30"/>
                <a:gd name="T4" fmla="*/ 2147483647 w 23"/>
                <a:gd name="T5" fmla="*/ 2147483647 h 30"/>
                <a:gd name="T6" fmla="*/ 2147483647 w 23"/>
                <a:gd name="T7" fmla="*/ 0 h 30"/>
                <a:gd name="T8" fmla="*/ 2147483647 w 23"/>
                <a:gd name="T9" fmla="*/ 2147483647 h 30"/>
                <a:gd name="T10" fmla="*/ 2147483647 w 23"/>
                <a:gd name="T11" fmla="*/ 2147483647 h 30"/>
                <a:gd name="T12" fmla="*/ 2147483647 w 23"/>
                <a:gd name="T13" fmla="*/ 2147483647 h 30"/>
                <a:gd name="T14" fmla="*/ 2147483647 w 23"/>
                <a:gd name="T15" fmla="*/ 2147483647 h 30"/>
                <a:gd name="T16" fmla="*/ 2147483647 w 23"/>
                <a:gd name="T17" fmla="*/ 2147483647 h 30"/>
                <a:gd name="T18" fmla="*/ 2147483647 w 23"/>
                <a:gd name="T19" fmla="*/ 2147483647 h 30"/>
                <a:gd name="T20" fmla="*/ 2147483647 w 23"/>
                <a:gd name="T21" fmla="*/ 2147483647 h 30"/>
                <a:gd name="T22" fmla="*/ 0 w 23"/>
                <a:gd name="T23" fmla="*/ 2147483647 h 30"/>
                <a:gd name="T24" fmla="*/ 0 w 23"/>
                <a:gd name="T25" fmla="*/ 2147483647 h 30"/>
                <a:gd name="T26" fmla="*/ 2147483647 w 23"/>
                <a:gd name="T27" fmla="*/ 2147483647 h 30"/>
                <a:gd name="T28" fmla="*/ 2147483647 w 23"/>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0">
                  <a:moveTo>
                    <a:pt x="9" y="4"/>
                  </a:moveTo>
                  <a:cubicBezTo>
                    <a:pt x="9" y="4"/>
                    <a:pt x="9" y="4"/>
                    <a:pt x="9" y="4"/>
                  </a:cubicBezTo>
                  <a:cubicBezTo>
                    <a:pt x="9" y="2"/>
                    <a:pt x="10" y="1"/>
                    <a:pt x="12" y="1"/>
                  </a:cubicBezTo>
                  <a:cubicBezTo>
                    <a:pt x="13" y="0"/>
                    <a:pt x="14" y="0"/>
                    <a:pt x="16" y="0"/>
                  </a:cubicBezTo>
                  <a:cubicBezTo>
                    <a:pt x="20" y="0"/>
                    <a:pt x="23" y="2"/>
                    <a:pt x="23" y="6"/>
                  </a:cubicBezTo>
                  <a:cubicBezTo>
                    <a:pt x="23" y="30"/>
                    <a:pt x="23" y="30"/>
                    <a:pt x="23" y="30"/>
                  </a:cubicBezTo>
                  <a:cubicBezTo>
                    <a:pt x="15" y="30"/>
                    <a:pt x="15" y="30"/>
                    <a:pt x="15" y="30"/>
                  </a:cubicBezTo>
                  <a:cubicBezTo>
                    <a:pt x="15" y="10"/>
                    <a:pt x="15" y="10"/>
                    <a:pt x="15" y="10"/>
                  </a:cubicBezTo>
                  <a:cubicBezTo>
                    <a:pt x="15" y="7"/>
                    <a:pt x="14" y="5"/>
                    <a:pt x="12" y="5"/>
                  </a:cubicBezTo>
                  <a:cubicBezTo>
                    <a:pt x="9" y="5"/>
                    <a:pt x="9" y="7"/>
                    <a:pt x="9" y="10"/>
                  </a:cubicBezTo>
                  <a:cubicBezTo>
                    <a:pt x="9" y="30"/>
                    <a:pt x="9" y="30"/>
                    <a:pt x="9" y="30"/>
                  </a:cubicBezTo>
                  <a:cubicBezTo>
                    <a:pt x="0" y="30"/>
                    <a:pt x="0" y="30"/>
                    <a:pt x="0" y="30"/>
                  </a:cubicBezTo>
                  <a:cubicBezTo>
                    <a:pt x="0" y="1"/>
                    <a:pt x="0" y="1"/>
                    <a:pt x="0" y="1"/>
                  </a:cubicBezTo>
                  <a:cubicBezTo>
                    <a:pt x="9" y="1"/>
                    <a:pt x="9" y="1"/>
                    <a:pt x="9" y="1"/>
                  </a:cubicBez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0" name="Freeform 32"/>
            <p:cNvSpPr>
              <a:spLocks noEditPoints="1"/>
            </p:cNvSpPr>
            <p:nvPr/>
          </p:nvSpPr>
          <p:spPr bwMode="gray">
            <a:xfrm>
              <a:off x="4359276"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6" y="26"/>
                    <a:pt x="16" y="23"/>
                    <a:pt x="16" y="20"/>
                  </a:cubicBezTo>
                  <a:cubicBezTo>
                    <a:pt x="25" y="20"/>
                    <a:pt x="25" y="20"/>
                    <a:pt x="25" y="20"/>
                  </a:cubicBezTo>
                  <a:cubicBezTo>
                    <a:pt x="25" y="24"/>
                    <a:pt x="23" y="26"/>
                    <a:pt x="21" y="28"/>
                  </a:cubicBezTo>
                  <a:cubicBezTo>
                    <a:pt x="19" y="30"/>
                    <a:pt x="17" y="31"/>
                    <a:pt x="13" y="31"/>
                  </a:cubicBezTo>
                  <a:cubicBezTo>
                    <a:pt x="2" y="31"/>
                    <a:pt x="0" y="24"/>
                    <a:pt x="0" y="15"/>
                  </a:cubicBezTo>
                  <a:cubicBezTo>
                    <a:pt x="0" y="7"/>
                    <a:pt x="2" y="0"/>
                    <a:pt x="13" y="0"/>
                  </a:cubicBezTo>
                  <a:cubicBezTo>
                    <a:pt x="24" y="0"/>
                    <a:pt x="25" y="7"/>
                    <a:pt x="25" y="17"/>
                  </a:cubicBezTo>
                  <a:lnTo>
                    <a:pt x="9" y="17"/>
                  </a:lnTo>
                  <a:close/>
                  <a:moveTo>
                    <a:pt x="16" y="12"/>
                  </a:moveTo>
                  <a:cubicBezTo>
                    <a:pt x="16" y="9"/>
                    <a:pt x="17"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1" name="Freeform 33"/>
            <p:cNvSpPr>
              <a:spLocks noEditPoints="1"/>
            </p:cNvSpPr>
            <p:nvPr/>
          </p:nvSpPr>
          <p:spPr bwMode="gray">
            <a:xfrm>
              <a:off x="4597401"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5" y="26"/>
                    <a:pt x="16" y="23"/>
                    <a:pt x="16" y="20"/>
                  </a:cubicBezTo>
                  <a:cubicBezTo>
                    <a:pt x="25" y="20"/>
                    <a:pt x="25" y="20"/>
                    <a:pt x="25" y="20"/>
                  </a:cubicBezTo>
                  <a:cubicBezTo>
                    <a:pt x="24" y="24"/>
                    <a:pt x="23" y="26"/>
                    <a:pt x="21" y="28"/>
                  </a:cubicBezTo>
                  <a:cubicBezTo>
                    <a:pt x="19" y="30"/>
                    <a:pt x="16" y="31"/>
                    <a:pt x="13" y="31"/>
                  </a:cubicBezTo>
                  <a:cubicBezTo>
                    <a:pt x="2" y="31"/>
                    <a:pt x="0" y="24"/>
                    <a:pt x="0" y="15"/>
                  </a:cubicBezTo>
                  <a:cubicBezTo>
                    <a:pt x="0" y="7"/>
                    <a:pt x="2" y="0"/>
                    <a:pt x="13" y="0"/>
                  </a:cubicBezTo>
                  <a:cubicBezTo>
                    <a:pt x="24" y="0"/>
                    <a:pt x="25" y="7"/>
                    <a:pt x="25" y="17"/>
                  </a:cubicBezTo>
                  <a:lnTo>
                    <a:pt x="9" y="17"/>
                  </a:lnTo>
                  <a:close/>
                  <a:moveTo>
                    <a:pt x="16" y="12"/>
                  </a:moveTo>
                  <a:cubicBezTo>
                    <a:pt x="16" y="9"/>
                    <a:pt x="17"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2" name="Freeform 34"/>
            <p:cNvSpPr>
              <a:spLocks/>
            </p:cNvSpPr>
            <p:nvPr/>
          </p:nvSpPr>
          <p:spPr bwMode="gray">
            <a:xfrm>
              <a:off x="4843463" y="1957388"/>
              <a:ext cx="131763" cy="250825"/>
            </a:xfrm>
            <a:custGeom>
              <a:avLst/>
              <a:gdLst>
                <a:gd name="T0" fmla="*/ 2147483647 w 16"/>
                <a:gd name="T1" fmla="*/ 2147483647 h 30"/>
                <a:gd name="T2" fmla="*/ 2147483647 w 16"/>
                <a:gd name="T3" fmla="*/ 2147483647 h 30"/>
                <a:gd name="T4" fmla="*/ 2147483647 w 16"/>
                <a:gd name="T5" fmla="*/ 2147483647 h 30"/>
                <a:gd name="T6" fmla="*/ 2147483647 w 16"/>
                <a:gd name="T7" fmla="*/ 0 h 30"/>
                <a:gd name="T8" fmla="*/ 2147483647 w 16"/>
                <a:gd name="T9" fmla="*/ 2147483647 h 30"/>
                <a:gd name="T10" fmla="*/ 2147483647 w 16"/>
                <a:gd name="T11" fmla="*/ 2147483647 h 30"/>
                <a:gd name="T12" fmla="*/ 2147483647 w 16"/>
                <a:gd name="T13" fmla="*/ 2147483647 h 30"/>
                <a:gd name="T14" fmla="*/ 0 w 16"/>
                <a:gd name="T15" fmla="*/ 2147483647 h 30"/>
                <a:gd name="T16" fmla="*/ 0 w 16"/>
                <a:gd name="T17" fmla="*/ 2147483647 h 30"/>
                <a:gd name="T18" fmla="*/ 2147483647 w 16"/>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0">
                  <a:moveTo>
                    <a:pt x="8" y="1"/>
                  </a:moveTo>
                  <a:cubicBezTo>
                    <a:pt x="8" y="4"/>
                    <a:pt x="8" y="4"/>
                    <a:pt x="8" y="4"/>
                  </a:cubicBezTo>
                  <a:cubicBezTo>
                    <a:pt x="8" y="4"/>
                    <a:pt x="8" y="4"/>
                    <a:pt x="8" y="4"/>
                  </a:cubicBezTo>
                  <a:cubicBezTo>
                    <a:pt x="10" y="1"/>
                    <a:pt x="12" y="0"/>
                    <a:pt x="16" y="0"/>
                  </a:cubicBezTo>
                  <a:cubicBezTo>
                    <a:pt x="16" y="7"/>
                    <a:pt x="16" y="7"/>
                    <a:pt x="16"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3" name="Freeform 35"/>
            <p:cNvSpPr>
              <a:spLocks noEditPoints="1"/>
            </p:cNvSpPr>
            <p:nvPr/>
          </p:nvSpPr>
          <p:spPr bwMode="gray">
            <a:xfrm>
              <a:off x="4992688"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5" y="26"/>
                    <a:pt x="16" y="23"/>
                    <a:pt x="16" y="20"/>
                  </a:cubicBezTo>
                  <a:cubicBezTo>
                    <a:pt x="25" y="20"/>
                    <a:pt x="25" y="20"/>
                    <a:pt x="25" y="20"/>
                  </a:cubicBezTo>
                  <a:cubicBezTo>
                    <a:pt x="24" y="24"/>
                    <a:pt x="23" y="26"/>
                    <a:pt x="21" y="28"/>
                  </a:cubicBezTo>
                  <a:cubicBezTo>
                    <a:pt x="19" y="30"/>
                    <a:pt x="16" y="31"/>
                    <a:pt x="13" y="31"/>
                  </a:cubicBezTo>
                  <a:cubicBezTo>
                    <a:pt x="2" y="31"/>
                    <a:pt x="0" y="24"/>
                    <a:pt x="0" y="15"/>
                  </a:cubicBezTo>
                  <a:cubicBezTo>
                    <a:pt x="0" y="7"/>
                    <a:pt x="1" y="0"/>
                    <a:pt x="13" y="0"/>
                  </a:cubicBezTo>
                  <a:cubicBezTo>
                    <a:pt x="24" y="0"/>
                    <a:pt x="25" y="7"/>
                    <a:pt x="25" y="17"/>
                  </a:cubicBezTo>
                  <a:lnTo>
                    <a:pt x="9" y="17"/>
                  </a:lnTo>
                  <a:close/>
                  <a:moveTo>
                    <a:pt x="16" y="12"/>
                  </a:moveTo>
                  <a:cubicBezTo>
                    <a:pt x="16" y="9"/>
                    <a:pt x="16"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4" name="Freeform 36"/>
            <p:cNvSpPr>
              <a:spLocks noEditPoints="1"/>
            </p:cNvSpPr>
            <p:nvPr/>
          </p:nvSpPr>
          <p:spPr bwMode="gray">
            <a:xfrm>
              <a:off x="5230813" y="1855788"/>
              <a:ext cx="196850" cy="360363"/>
            </a:xfrm>
            <a:custGeom>
              <a:avLst/>
              <a:gdLst>
                <a:gd name="T0" fmla="*/ 2147483647 w 24"/>
                <a:gd name="T1" fmla="*/ 2147483647 h 43"/>
                <a:gd name="T2" fmla="*/ 2147483647 w 24"/>
                <a:gd name="T3" fmla="*/ 2147483647 h 43"/>
                <a:gd name="T4" fmla="*/ 2147483647 w 24"/>
                <a:gd name="T5" fmla="*/ 2147483647 h 43"/>
                <a:gd name="T6" fmla="*/ 2147483647 w 24"/>
                <a:gd name="T7" fmla="*/ 2147483647 h 43"/>
                <a:gd name="T8" fmla="*/ 0 w 24"/>
                <a:gd name="T9" fmla="*/ 2147483647 h 43"/>
                <a:gd name="T10" fmla="*/ 2147483647 w 24"/>
                <a:gd name="T11" fmla="*/ 2147483647 h 43"/>
                <a:gd name="T12" fmla="*/ 2147483647 w 24"/>
                <a:gd name="T13" fmla="*/ 2147483647 h 43"/>
                <a:gd name="T14" fmla="*/ 2147483647 w 24"/>
                <a:gd name="T15" fmla="*/ 2147483647 h 43"/>
                <a:gd name="T16" fmla="*/ 2147483647 w 24"/>
                <a:gd name="T17" fmla="*/ 0 h 43"/>
                <a:gd name="T18" fmla="*/ 2147483647 w 24"/>
                <a:gd name="T19" fmla="*/ 0 h 43"/>
                <a:gd name="T20" fmla="*/ 2147483647 w 24"/>
                <a:gd name="T21" fmla="*/ 2147483647 h 43"/>
                <a:gd name="T22" fmla="*/ 2147483647 w 24"/>
                <a:gd name="T23" fmla="*/ 2147483647 h 43"/>
                <a:gd name="T24" fmla="*/ 2147483647 w 24"/>
                <a:gd name="T25" fmla="*/ 2147483647 h 43"/>
                <a:gd name="T26" fmla="*/ 2147483647 w 24"/>
                <a:gd name="T27" fmla="*/ 2147483647 h 43"/>
                <a:gd name="T28" fmla="*/ 2147483647 w 24"/>
                <a:gd name="T29" fmla="*/ 2147483647 h 43"/>
                <a:gd name="T30" fmla="*/ 2147483647 w 24"/>
                <a:gd name="T31" fmla="*/ 2147483647 h 43"/>
                <a:gd name="T32" fmla="*/ 2147483647 w 24"/>
                <a:gd name="T33" fmla="*/ 2147483647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 h="43">
                  <a:moveTo>
                    <a:pt x="16" y="42"/>
                  </a:moveTo>
                  <a:cubicBezTo>
                    <a:pt x="16" y="39"/>
                    <a:pt x="16" y="39"/>
                    <a:pt x="16" y="39"/>
                  </a:cubicBezTo>
                  <a:cubicBezTo>
                    <a:pt x="16" y="39"/>
                    <a:pt x="16" y="39"/>
                    <a:pt x="16" y="39"/>
                  </a:cubicBezTo>
                  <a:cubicBezTo>
                    <a:pt x="14" y="42"/>
                    <a:pt x="12" y="43"/>
                    <a:pt x="9" y="43"/>
                  </a:cubicBezTo>
                  <a:cubicBezTo>
                    <a:pt x="0" y="43"/>
                    <a:pt x="0" y="33"/>
                    <a:pt x="0" y="27"/>
                  </a:cubicBezTo>
                  <a:cubicBezTo>
                    <a:pt x="0" y="21"/>
                    <a:pt x="0" y="12"/>
                    <a:pt x="9" y="12"/>
                  </a:cubicBezTo>
                  <a:cubicBezTo>
                    <a:pt x="12" y="12"/>
                    <a:pt x="14" y="13"/>
                    <a:pt x="15" y="15"/>
                  </a:cubicBezTo>
                  <a:cubicBezTo>
                    <a:pt x="15" y="15"/>
                    <a:pt x="15" y="15"/>
                    <a:pt x="15" y="15"/>
                  </a:cubicBezTo>
                  <a:cubicBezTo>
                    <a:pt x="15" y="0"/>
                    <a:pt x="15" y="0"/>
                    <a:pt x="15" y="0"/>
                  </a:cubicBezTo>
                  <a:cubicBezTo>
                    <a:pt x="24" y="0"/>
                    <a:pt x="24" y="0"/>
                    <a:pt x="24" y="0"/>
                  </a:cubicBezTo>
                  <a:cubicBezTo>
                    <a:pt x="24" y="42"/>
                    <a:pt x="24" y="42"/>
                    <a:pt x="24" y="42"/>
                  </a:cubicBezTo>
                  <a:lnTo>
                    <a:pt x="16" y="42"/>
                  </a:lnTo>
                  <a:close/>
                  <a:moveTo>
                    <a:pt x="15" y="27"/>
                  </a:moveTo>
                  <a:cubicBezTo>
                    <a:pt x="15" y="21"/>
                    <a:pt x="16" y="17"/>
                    <a:pt x="12" y="17"/>
                  </a:cubicBezTo>
                  <a:cubicBezTo>
                    <a:pt x="8" y="17"/>
                    <a:pt x="9" y="21"/>
                    <a:pt x="9" y="27"/>
                  </a:cubicBezTo>
                  <a:cubicBezTo>
                    <a:pt x="9" y="35"/>
                    <a:pt x="9" y="38"/>
                    <a:pt x="12" y="38"/>
                  </a:cubicBezTo>
                  <a:cubicBezTo>
                    <a:pt x="15" y="38"/>
                    <a:pt x="15" y="35"/>
                    <a:pt x="15" y="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5" name="Freeform 37"/>
            <p:cNvSpPr>
              <a:spLocks/>
            </p:cNvSpPr>
            <p:nvPr/>
          </p:nvSpPr>
          <p:spPr bwMode="gray">
            <a:xfrm>
              <a:off x="5584826" y="1889125"/>
              <a:ext cx="131763" cy="327025"/>
            </a:xfrm>
            <a:custGeom>
              <a:avLst/>
              <a:gdLst>
                <a:gd name="T0" fmla="*/ 0 w 16"/>
                <a:gd name="T1" fmla="*/ 2147483647 h 39"/>
                <a:gd name="T2" fmla="*/ 2147483647 w 16"/>
                <a:gd name="T3" fmla="*/ 2147483647 h 39"/>
                <a:gd name="T4" fmla="*/ 2147483647 w 16"/>
                <a:gd name="T5" fmla="*/ 2147483647 h 39"/>
                <a:gd name="T6" fmla="*/ 2147483647 w 16"/>
                <a:gd name="T7" fmla="*/ 0 h 39"/>
                <a:gd name="T8" fmla="*/ 2147483647 w 16"/>
                <a:gd name="T9" fmla="*/ 2147483647 h 39"/>
                <a:gd name="T10" fmla="*/ 2147483647 w 16"/>
                <a:gd name="T11" fmla="*/ 2147483647 h 39"/>
                <a:gd name="T12" fmla="*/ 2147483647 w 16"/>
                <a:gd name="T13" fmla="*/ 2147483647 h 39"/>
                <a:gd name="T14" fmla="*/ 2147483647 w 16"/>
                <a:gd name="T15" fmla="*/ 2147483647 h 39"/>
                <a:gd name="T16" fmla="*/ 2147483647 w 16"/>
                <a:gd name="T17" fmla="*/ 2147483647 h 39"/>
                <a:gd name="T18" fmla="*/ 2147483647 w 16"/>
                <a:gd name="T19" fmla="*/ 2147483647 h 39"/>
                <a:gd name="T20" fmla="*/ 2147483647 w 16"/>
                <a:gd name="T21" fmla="*/ 2147483647 h 39"/>
                <a:gd name="T22" fmla="*/ 2147483647 w 16"/>
                <a:gd name="T23" fmla="*/ 2147483647 h 39"/>
                <a:gd name="T24" fmla="*/ 2147483647 w 16"/>
                <a:gd name="T25" fmla="*/ 2147483647 h 39"/>
                <a:gd name="T26" fmla="*/ 2147483647 w 16"/>
                <a:gd name="T27" fmla="*/ 2147483647 h 39"/>
                <a:gd name="T28" fmla="*/ 2147483647 w 16"/>
                <a:gd name="T29" fmla="*/ 2147483647 h 39"/>
                <a:gd name="T30" fmla="*/ 0 w 16"/>
                <a:gd name="T31" fmla="*/ 2147483647 h 39"/>
                <a:gd name="T32" fmla="*/ 0 w 16"/>
                <a:gd name="T33" fmla="*/ 2147483647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 h="39">
                  <a:moveTo>
                    <a:pt x="0" y="9"/>
                  </a:moveTo>
                  <a:cubicBezTo>
                    <a:pt x="4" y="9"/>
                    <a:pt x="4" y="9"/>
                    <a:pt x="4" y="9"/>
                  </a:cubicBezTo>
                  <a:cubicBezTo>
                    <a:pt x="4" y="4"/>
                    <a:pt x="4" y="4"/>
                    <a:pt x="4" y="4"/>
                  </a:cubicBezTo>
                  <a:cubicBezTo>
                    <a:pt x="12" y="0"/>
                    <a:pt x="12" y="0"/>
                    <a:pt x="12" y="0"/>
                  </a:cubicBezTo>
                  <a:cubicBezTo>
                    <a:pt x="12" y="9"/>
                    <a:pt x="12" y="9"/>
                    <a:pt x="12" y="9"/>
                  </a:cubicBezTo>
                  <a:cubicBezTo>
                    <a:pt x="16" y="9"/>
                    <a:pt x="16" y="9"/>
                    <a:pt x="16" y="9"/>
                  </a:cubicBezTo>
                  <a:cubicBezTo>
                    <a:pt x="16" y="14"/>
                    <a:pt x="16" y="14"/>
                    <a:pt x="16" y="14"/>
                  </a:cubicBezTo>
                  <a:cubicBezTo>
                    <a:pt x="12" y="14"/>
                    <a:pt x="12" y="14"/>
                    <a:pt x="12" y="14"/>
                  </a:cubicBezTo>
                  <a:cubicBezTo>
                    <a:pt x="12" y="30"/>
                    <a:pt x="12" y="30"/>
                    <a:pt x="12" y="30"/>
                  </a:cubicBezTo>
                  <a:cubicBezTo>
                    <a:pt x="12" y="32"/>
                    <a:pt x="12" y="33"/>
                    <a:pt x="15" y="33"/>
                  </a:cubicBezTo>
                  <a:cubicBezTo>
                    <a:pt x="15" y="33"/>
                    <a:pt x="16" y="33"/>
                    <a:pt x="16" y="33"/>
                  </a:cubicBezTo>
                  <a:cubicBezTo>
                    <a:pt x="16" y="38"/>
                    <a:pt x="16" y="38"/>
                    <a:pt x="16" y="38"/>
                  </a:cubicBezTo>
                  <a:cubicBezTo>
                    <a:pt x="15" y="39"/>
                    <a:pt x="14" y="39"/>
                    <a:pt x="12" y="39"/>
                  </a:cubicBezTo>
                  <a:cubicBezTo>
                    <a:pt x="4" y="39"/>
                    <a:pt x="4" y="34"/>
                    <a:pt x="4" y="32"/>
                  </a:cubicBezTo>
                  <a:cubicBezTo>
                    <a:pt x="4" y="14"/>
                    <a:pt x="4" y="14"/>
                    <a:pt x="4" y="14"/>
                  </a:cubicBezTo>
                  <a:cubicBezTo>
                    <a:pt x="0" y="14"/>
                    <a:pt x="0" y="14"/>
                    <a:pt x="0" y="14"/>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6" name="Freeform 38"/>
            <p:cNvSpPr>
              <a:spLocks noEditPoints="1"/>
            </p:cNvSpPr>
            <p:nvPr/>
          </p:nvSpPr>
          <p:spPr bwMode="gray">
            <a:xfrm>
              <a:off x="5740401" y="1957388"/>
              <a:ext cx="206375" cy="258763"/>
            </a:xfrm>
            <a:custGeom>
              <a:avLst/>
              <a:gdLst>
                <a:gd name="T0" fmla="*/ 0 w 25"/>
                <a:gd name="T1" fmla="*/ 2147483647 h 31"/>
                <a:gd name="T2" fmla="*/ 2147483647 w 25"/>
                <a:gd name="T3" fmla="*/ 0 h 31"/>
                <a:gd name="T4" fmla="*/ 2147483647 w 25"/>
                <a:gd name="T5" fmla="*/ 2147483647 h 31"/>
                <a:gd name="T6" fmla="*/ 2147483647 w 25"/>
                <a:gd name="T7" fmla="*/ 2147483647 h 31"/>
                <a:gd name="T8" fmla="*/ 0 w 25"/>
                <a:gd name="T9" fmla="*/ 2147483647 h 31"/>
                <a:gd name="T10" fmla="*/ 2147483647 w 25"/>
                <a:gd name="T11" fmla="*/ 2147483647 h 31"/>
                <a:gd name="T12" fmla="*/ 2147483647 w 25"/>
                <a:gd name="T13" fmla="*/ 2147483647 h 31"/>
                <a:gd name="T14" fmla="*/ 2147483647 w 25"/>
                <a:gd name="T15" fmla="*/ 2147483647 h 31"/>
                <a:gd name="T16" fmla="*/ 2147483647 w 25"/>
                <a:gd name="T17" fmla="*/ 2147483647 h 31"/>
                <a:gd name="T18" fmla="*/ 2147483647 w 25"/>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31">
                  <a:moveTo>
                    <a:pt x="0" y="15"/>
                  </a:moveTo>
                  <a:cubicBezTo>
                    <a:pt x="0" y="7"/>
                    <a:pt x="1" y="0"/>
                    <a:pt x="13" y="0"/>
                  </a:cubicBezTo>
                  <a:cubicBezTo>
                    <a:pt x="24" y="0"/>
                    <a:pt x="25" y="7"/>
                    <a:pt x="25" y="15"/>
                  </a:cubicBezTo>
                  <a:cubicBezTo>
                    <a:pt x="25" y="24"/>
                    <a:pt x="23" y="31"/>
                    <a:pt x="13" y="31"/>
                  </a:cubicBezTo>
                  <a:cubicBezTo>
                    <a:pt x="2" y="31"/>
                    <a:pt x="0" y="24"/>
                    <a:pt x="0" y="15"/>
                  </a:cubicBezTo>
                  <a:close/>
                  <a:moveTo>
                    <a:pt x="16" y="15"/>
                  </a:moveTo>
                  <a:cubicBezTo>
                    <a:pt x="16" y="8"/>
                    <a:pt x="16" y="5"/>
                    <a:pt x="13" y="5"/>
                  </a:cubicBezTo>
                  <a:cubicBezTo>
                    <a:pt x="9" y="5"/>
                    <a:pt x="9" y="8"/>
                    <a:pt x="9" y="15"/>
                  </a:cubicBezTo>
                  <a:cubicBezTo>
                    <a:pt x="9" y="24"/>
                    <a:pt x="9" y="26"/>
                    <a:pt x="13" y="26"/>
                  </a:cubicBezTo>
                  <a:cubicBezTo>
                    <a:pt x="16"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7" name="Freeform 39"/>
            <p:cNvSpPr>
              <a:spLocks/>
            </p:cNvSpPr>
            <p:nvPr/>
          </p:nvSpPr>
          <p:spPr bwMode="gray">
            <a:xfrm>
              <a:off x="6069013" y="1855788"/>
              <a:ext cx="436563" cy="352425"/>
            </a:xfrm>
            <a:custGeom>
              <a:avLst/>
              <a:gdLst>
                <a:gd name="T0" fmla="*/ 0 w 275"/>
                <a:gd name="T1" fmla="*/ 0 h 222"/>
                <a:gd name="T2" fmla="*/ 2147483647 w 275"/>
                <a:gd name="T3" fmla="*/ 0 h 222"/>
                <a:gd name="T4" fmla="*/ 2147483647 w 275"/>
                <a:gd name="T5" fmla="*/ 2147483647 h 222"/>
                <a:gd name="T6" fmla="*/ 2147483647 w 275"/>
                <a:gd name="T7" fmla="*/ 2147483647 h 222"/>
                <a:gd name="T8" fmla="*/ 2147483647 w 275"/>
                <a:gd name="T9" fmla="*/ 0 h 222"/>
                <a:gd name="T10" fmla="*/ 2147483647 w 275"/>
                <a:gd name="T11" fmla="*/ 0 h 222"/>
                <a:gd name="T12" fmla="*/ 2147483647 w 275"/>
                <a:gd name="T13" fmla="*/ 2147483647 h 222"/>
                <a:gd name="T14" fmla="*/ 2147483647 w 275"/>
                <a:gd name="T15" fmla="*/ 2147483647 h 222"/>
                <a:gd name="T16" fmla="*/ 2147483647 w 275"/>
                <a:gd name="T17" fmla="*/ 0 h 222"/>
                <a:gd name="T18" fmla="*/ 2147483647 w 275"/>
                <a:gd name="T19" fmla="*/ 0 h 222"/>
                <a:gd name="T20" fmla="*/ 2147483647 w 275"/>
                <a:gd name="T21" fmla="*/ 2147483647 h 222"/>
                <a:gd name="T22" fmla="*/ 2147483647 w 275"/>
                <a:gd name="T23" fmla="*/ 2147483647 h 222"/>
                <a:gd name="T24" fmla="*/ 2147483647 w 275"/>
                <a:gd name="T25" fmla="*/ 2147483647 h 222"/>
                <a:gd name="T26" fmla="*/ 2147483647 w 275"/>
                <a:gd name="T27" fmla="*/ 2147483647 h 222"/>
                <a:gd name="T28" fmla="*/ 2147483647 w 275"/>
                <a:gd name="T29" fmla="*/ 2147483647 h 222"/>
                <a:gd name="T30" fmla="*/ 2147483647 w 275"/>
                <a:gd name="T31" fmla="*/ 2147483647 h 222"/>
                <a:gd name="T32" fmla="*/ 0 w 275"/>
                <a:gd name="T33" fmla="*/ 0 h 2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75" h="222">
                  <a:moveTo>
                    <a:pt x="0" y="0"/>
                  </a:moveTo>
                  <a:lnTo>
                    <a:pt x="52" y="0"/>
                  </a:lnTo>
                  <a:lnTo>
                    <a:pt x="78" y="159"/>
                  </a:lnTo>
                  <a:lnTo>
                    <a:pt x="114" y="0"/>
                  </a:lnTo>
                  <a:lnTo>
                    <a:pt x="171" y="0"/>
                  </a:lnTo>
                  <a:lnTo>
                    <a:pt x="203" y="159"/>
                  </a:lnTo>
                  <a:lnTo>
                    <a:pt x="234" y="0"/>
                  </a:lnTo>
                  <a:lnTo>
                    <a:pt x="275" y="0"/>
                  </a:lnTo>
                  <a:lnTo>
                    <a:pt x="228" y="222"/>
                  </a:lnTo>
                  <a:lnTo>
                    <a:pt x="177" y="222"/>
                  </a:lnTo>
                  <a:lnTo>
                    <a:pt x="140" y="58"/>
                  </a:lnTo>
                  <a:lnTo>
                    <a:pt x="104" y="222"/>
                  </a:lnTo>
                  <a:lnTo>
                    <a:pt x="52" y="22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8" name="Freeform 40"/>
            <p:cNvSpPr>
              <a:spLocks noEditPoints="1"/>
            </p:cNvSpPr>
            <p:nvPr/>
          </p:nvSpPr>
          <p:spPr bwMode="gray">
            <a:xfrm>
              <a:off x="6513513" y="1957388"/>
              <a:ext cx="198438" cy="258763"/>
            </a:xfrm>
            <a:custGeom>
              <a:avLst/>
              <a:gdLst>
                <a:gd name="T0" fmla="*/ 0 w 24"/>
                <a:gd name="T1" fmla="*/ 2147483647 h 31"/>
                <a:gd name="T2" fmla="*/ 2147483647 w 24"/>
                <a:gd name="T3" fmla="*/ 0 h 31"/>
                <a:gd name="T4" fmla="*/ 2147483647 w 24"/>
                <a:gd name="T5" fmla="*/ 2147483647 h 31"/>
                <a:gd name="T6" fmla="*/ 2147483647 w 24"/>
                <a:gd name="T7" fmla="*/ 2147483647 h 31"/>
                <a:gd name="T8" fmla="*/ 0 w 24"/>
                <a:gd name="T9" fmla="*/ 2147483647 h 31"/>
                <a:gd name="T10" fmla="*/ 2147483647 w 24"/>
                <a:gd name="T11" fmla="*/ 2147483647 h 31"/>
                <a:gd name="T12" fmla="*/ 2147483647 w 24"/>
                <a:gd name="T13" fmla="*/ 2147483647 h 31"/>
                <a:gd name="T14" fmla="*/ 2147483647 w 24"/>
                <a:gd name="T15" fmla="*/ 2147483647 h 31"/>
                <a:gd name="T16" fmla="*/ 2147483647 w 24"/>
                <a:gd name="T17" fmla="*/ 2147483647 h 31"/>
                <a:gd name="T18" fmla="*/ 2147483647 w 24"/>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1">
                  <a:moveTo>
                    <a:pt x="0" y="15"/>
                  </a:moveTo>
                  <a:cubicBezTo>
                    <a:pt x="0" y="7"/>
                    <a:pt x="1" y="0"/>
                    <a:pt x="12" y="0"/>
                  </a:cubicBezTo>
                  <a:cubicBezTo>
                    <a:pt x="23" y="0"/>
                    <a:pt x="24" y="7"/>
                    <a:pt x="24" y="15"/>
                  </a:cubicBezTo>
                  <a:cubicBezTo>
                    <a:pt x="24" y="24"/>
                    <a:pt x="23" y="31"/>
                    <a:pt x="12" y="31"/>
                  </a:cubicBezTo>
                  <a:cubicBezTo>
                    <a:pt x="1" y="31"/>
                    <a:pt x="0" y="24"/>
                    <a:pt x="0" y="15"/>
                  </a:cubicBezTo>
                  <a:close/>
                  <a:moveTo>
                    <a:pt x="16" y="15"/>
                  </a:moveTo>
                  <a:cubicBezTo>
                    <a:pt x="16" y="8"/>
                    <a:pt x="15" y="5"/>
                    <a:pt x="12" y="5"/>
                  </a:cubicBezTo>
                  <a:cubicBezTo>
                    <a:pt x="8" y="5"/>
                    <a:pt x="8" y="8"/>
                    <a:pt x="8" y="15"/>
                  </a:cubicBezTo>
                  <a:cubicBezTo>
                    <a:pt x="8" y="24"/>
                    <a:pt x="9" y="26"/>
                    <a:pt x="12" y="26"/>
                  </a:cubicBezTo>
                  <a:cubicBezTo>
                    <a:pt x="15"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9" name="Freeform 41"/>
            <p:cNvSpPr>
              <a:spLocks/>
            </p:cNvSpPr>
            <p:nvPr/>
          </p:nvSpPr>
          <p:spPr bwMode="gray">
            <a:xfrm>
              <a:off x="6761163" y="1957388"/>
              <a:ext cx="131763" cy="250825"/>
            </a:xfrm>
            <a:custGeom>
              <a:avLst/>
              <a:gdLst>
                <a:gd name="T0" fmla="*/ 2147483647 w 16"/>
                <a:gd name="T1" fmla="*/ 2147483647 h 30"/>
                <a:gd name="T2" fmla="*/ 2147483647 w 16"/>
                <a:gd name="T3" fmla="*/ 2147483647 h 30"/>
                <a:gd name="T4" fmla="*/ 2147483647 w 16"/>
                <a:gd name="T5" fmla="*/ 2147483647 h 30"/>
                <a:gd name="T6" fmla="*/ 2147483647 w 16"/>
                <a:gd name="T7" fmla="*/ 0 h 30"/>
                <a:gd name="T8" fmla="*/ 2147483647 w 16"/>
                <a:gd name="T9" fmla="*/ 2147483647 h 30"/>
                <a:gd name="T10" fmla="*/ 2147483647 w 16"/>
                <a:gd name="T11" fmla="*/ 2147483647 h 30"/>
                <a:gd name="T12" fmla="*/ 2147483647 w 16"/>
                <a:gd name="T13" fmla="*/ 2147483647 h 30"/>
                <a:gd name="T14" fmla="*/ 0 w 16"/>
                <a:gd name="T15" fmla="*/ 2147483647 h 30"/>
                <a:gd name="T16" fmla="*/ 0 w 16"/>
                <a:gd name="T17" fmla="*/ 2147483647 h 30"/>
                <a:gd name="T18" fmla="*/ 2147483647 w 16"/>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0">
                  <a:moveTo>
                    <a:pt x="8" y="1"/>
                  </a:moveTo>
                  <a:cubicBezTo>
                    <a:pt x="8" y="4"/>
                    <a:pt x="8" y="4"/>
                    <a:pt x="8" y="4"/>
                  </a:cubicBezTo>
                  <a:cubicBezTo>
                    <a:pt x="8" y="4"/>
                    <a:pt x="8" y="4"/>
                    <a:pt x="8" y="4"/>
                  </a:cubicBezTo>
                  <a:cubicBezTo>
                    <a:pt x="10" y="1"/>
                    <a:pt x="12" y="0"/>
                    <a:pt x="16" y="0"/>
                  </a:cubicBezTo>
                  <a:cubicBezTo>
                    <a:pt x="16" y="7"/>
                    <a:pt x="16" y="7"/>
                    <a:pt x="16"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0" name="Freeform 42"/>
            <p:cNvSpPr>
              <a:spLocks/>
            </p:cNvSpPr>
            <p:nvPr/>
          </p:nvSpPr>
          <p:spPr bwMode="gray">
            <a:xfrm>
              <a:off x="6924676" y="1855788"/>
              <a:ext cx="206375" cy="352425"/>
            </a:xfrm>
            <a:custGeom>
              <a:avLst/>
              <a:gdLst>
                <a:gd name="T0" fmla="*/ 0 w 130"/>
                <a:gd name="T1" fmla="*/ 2147483647 h 222"/>
                <a:gd name="T2" fmla="*/ 0 w 130"/>
                <a:gd name="T3" fmla="*/ 0 h 222"/>
                <a:gd name="T4" fmla="*/ 2147483647 w 130"/>
                <a:gd name="T5" fmla="*/ 0 h 222"/>
                <a:gd name="T6" fmla="*/ 2147483647 w 130"/>
                <a:gd name="T7" fmla="*/ 2147483647 h 222"/>
                <a:gd name="T8" fmla="*/ 2147483647 w 130"/>
                <a:gd name="T9" fmla="*/ 2147483647 h 222"/>
                <a:gd name="T10" fmla="*/ 2147483647 w 130"/>
                <a:gd name="T11" fmla="*/ 2147483647 h 222"/>
                <a:gd name="T12" fmla="*/ 2147483647 w 130"/>
                <a:gd name="T13" fmla="*/ 2147483647 h 222"/>
                <a:gd name="T14" fmla="*/ 2147483647 w 130"/>
                <a:gd name="T15" fmla="*/ 2147483647 h 222"/>
                <a:gd name="T16" fmla="*/ 2147483647 w 130"/>
                <a:gd name="T17" fmla="*/ 2147483647 h 222"/>
                <a:gd name="T18" fmla="*/ 2147483647 w 130"/>
                <a:gd name="T19" fmla="*/ 2147483647 h 222"/>
                <a:gd name="T20" fmla="*/ 2147483647 w 130"/>
                <a:gd name="T21" fmla="*/ 2147483647 h 222"/>
                <a:gd name="T22" fmla="*/ 2147483647 w 130"/>
                <a:gd name="T23" fmla="*/ 2147483647 h 222"/>
                <a:gd name="T24" fmla="*/ 2147483647 w 130"/>
                <a:gd name="T25" fmla="*/ 2147483647 h 222"/>
                <a:gd name="T26" fmla="*/ 0 w 130"/>
                <a:gd name="T27" fmla="*/ 2147483647 h 2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222">
                  <a:moveTo>
                    <a:pt x="0" y="222"/>
                  </a:moveTo>
                  <a:lnTo>
                    <a:pt x="0" y="0"/>
                  </a:lnTo>
                  <a:lnTo>
                    <a:pt x="42" y="0"/>
                  </a:lnTo>
                  <a:lnTo>
                    <a:pt x="42" y="132"/>
                  </a:lnTo>
                  <a:lnTo>
                    <a:pt x="83" y="69"/>
                  </a:lnTo>
                  <a:lnTo>
                    <a:pt x="125" y="69"/>
                  </a:lnTo>
                  <a:lnTo>
                    <a:pt x="83" y="137"/>
                  </a:lnTo>
                  <a:lnTo>
                    <a:pt x="130" y="222"/>
                  </a:lnTo>
                  <a:lnTo>
                    <a:pt x="83" y="222"/>
                  </a:lnTo>
                  <a:lnTo>
                    <a:pt x="42" y="137"/>
                  </a:lnTo>
                  <a:lnTo>
                    <a:pt x="42" y="222"/>
                  </a:lnTo>
                  <a:lnTo>
                    <a:pt x="0" y="2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1" name="Freeform 43"/>
            <p:cNvSpPr>
              <a:spLocks/>
            </p:cNvSpPr>
            <p:nvPr/>
          </p:nvSpPr>
          <p:spPr bwMode="gray">
            <a:xfrm>
              <a:off x="7229476" y="1855788"/>
              <a:ext cx="238125" cy="352425"/>
            </a:xfrm>
            <a:custGeom>
              <a:avLst/>
              <a:gdLst>
                <a:gd name="T0" fmla="*/ 2147483647 w 150"/>
                <a:gd name="T1" fmla="*/ 0 h 222"/>
                <a:gd name="T2" fmla="*/ 2147483647 w 150"/>
                <a:gd name="T3" fmla="*/ 2147483647 h 222"/>
                <a:gd name="T4" fmla="*/ 2147483647 w 150"/>
                <a:gd name="T5" fmla="*/ 2147483647 h 222"/>
                <a:gd name="T6" fmla="*/ 2147483647 w 150"/>
                <a:gd name="T7" fmla="*/ 2147483647 h 222"/>
                <a:gd name="T8" fmla="*/ 2147483647 w 150"/>
                <a:gd name="T9" fmla="*/ 2147483647 h 222"/>
                <a:gd name="T10" fmla="*/ 2147483647 w 150"/>
                <a:gd name="T11" fmla="*/ 2147483647 h 222"/>
                <a:gd name="T12" fmla="*/ 0 w 150"/>
                <a:gd name="T13" fmla="*/ 2147483647 h 222"/>
                <a:gd name="T14" fmla="*/ 0 w 150"/>
                <a:gd name="T15" fmla="*/ 0 h 222"/>
                <a:gd name="T16" fmla="*/ 2147483647 w 150"/>
                <a:gd name="T17" fmla="*/ 0 h 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0" h="222">
                  <a:moveTo>
                    <a:pt x="150" y="0"/>
                  </a:moveTo>
                  <a:lnTo>
                    <a:pt x="150" y="37"/>
                  </a:lnTo>
                  <a:lnTo>
                    <a:pt x="99" y="37"/>
                  </a:lnTo>
                  <a:lnTo>
                    <a:pt x="99" y="222"/>
                  </a:lnTo>
                  <a:lnTo>
                    <a:pt x="52" y="222"/>
                  </a:lnTo>
                  <a:lnTo>
                    <a:pt x="52" y="37"/>
                  </a:lnTo>
                  <a:lnTo>
                    <a:pt x="0" y="37"/>
                  </a:lnTo>
                  <a:lnTo>
                    <a:pt x="0" y="0"/>
                  </a:lnTo>
                  <a:lnTo>
                    <a:pt x="1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2" name="Freeform 44"/>
            <p:cNvSpPr>
              <a:spLocks noEditPoints="1"/>
            </p:cNvSpPr>
            <p:nvPr/>
          </p:nvSpPr>
          <p:spPr bwMode="gray">
            <a:xfrm>
              <a:off x="7443788" y="1957388"/>
              <a:ext cx="196850" cy="258763"/>
            </a:xfrm>
            <a:custGeom>
              <a:avLst/>
              <a:gdLst>
                <a:gd name="T0" fmla="*/ 0 w 24"/>
                <a:gd name="T1" fmla="*/ 2147483647 h 31"/>
                <a:gd name="T2" fmla="*/ 2147483647 w 24"/>
                <a:gd name="T3" fmla="*/ 0 h 31"/>
                <a:gd name="T4" fmla="*/ 2147483647 w 24"/>
                <a:gd name="T5" fmla="*/ 2147483647 h 31"/>
                <a:gd name="T6" fmla="*/ 2147483647 w 24"/>
                <a:gd name="T7" fmla="*/ 2147483647 h 31"/>
                <a:gd name="T8" fmla="*/ 0 w 24"/>
                <a:gd name="T9" fmla="*/ 2147483647 h 31"/>
                <a:gd name="T10" fmla="*/ 2147483647 w 24"/>
                <a:gd name="T11" fmla="*/ 2147483647 h 31"/>
                <a:gd name="T12" fmla="*/ 2147483647 w 24"/>
                <a:gd name="T13" fmla="*/ 2147483647 h 31"/>
                <a:gd name="T14" fmla="*/ 2147483647 w 24"/>
                <a:gd name="T15" fmla="*/ 2147483647 h 31"/>
                <a:gd name="T16" fmla="*/ 2147483647 w 24"/>
                <a:gd name="T17" fmla="*/ 2147483647 h 31"/>
                <a:gd name="T18" fmla="*/ 2147483647 w 24"/>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1">
                  <a:moveTo>
                    <a:pt x="0" y="15"/>
                  </a:moveTo>
                  <a:cubicBezTo>
                    <a:pt x="0" y="7"/>
                    <a:pt x="1" y="0"/>
                    <a:pt x="12" y="0"/>
                  </a:cubicBezTo>
                  <a:cubicBezTo>
                    <a:pt x="23" y="0"/>
                    <a:pt x="24" y="7"/>
                    <a:pt x="24" y="15"/>
                  </a:cubicBezTo>
                  <a:cubicBezTo>
                    <a:pt x="24" y="24"/>
                    <a:pt x="23" y="31"/>
                    <a:pt x="12" y="31"/>
                  </a:cubicBezTo>
                  <a:cubicBezTo>
                    <a:pt x="1" y="31"/>
                    <a:pt x="0" y="24"/>
                    <a:pt x="0" y="15"/>
                  </a:cubicBezTo>
                  <a:close/>
                  <a:moveTo>
                    <a:pt x="16" y="15"/>
                  </a:moveTo>
                  <a:cubicBezTo>
                    <a:pt x="16" y="8"/>
                    <a:pt x="16" y="5"/>
                    <a:pt x="12" y="5"/>
                  </a:cubicBezTo>
                  <a:cubicBezTo>
                    <a:pt x="9" y="5"/>
                    <a:pt x="8" y="8"/>
                    <a:pt x="8" y="15"/>
                  </a:cubicBezTo>
                  <a:cubicBezTo>
                    <a:pt x="8" y="24"/>
                    <a:pt x="9" y="26"/>
                    <a:pt x="12" y="26"/>
                  </a:cubicBezTo>
                  <a:cubicBezTo>
                    <a:pt x="15"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3" name="Freeform 45"/>
            <p:cNvSpPr>
              <a:spLocks noEditPoints="1"/>
            </p:cNvSpPr>
            <p:nvPr/>
          </p:nvSpPr>
          <p:spPr bwMode="gray">
            <a:xfrm>
              <a:off x="7681913" y="1957388"/>
              <a:ext cx="198438" cy="350838"/>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0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2147483647 w 24"/>
                <a:gd name="T43" fmla="*/ 214748364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42">
                  <a:moveTo>
                    <a:pt x="24" y="1"/>
                  </a:moveTo>
                  <a:cubicBezTo>
                    <a:pt x="24" y="32"/>
                    <a:pt x="24" y="32"/>
                    <a:pt x="24" y="32"/>
                  </a:cubicBezTo>
                  <a:cubicBezTo>
                    <a:pt x="24" y="34"/>
                    <a:pt x="24" y="42"/>
                    <a:pt x="13" y="42"/>
                  </a:cubicBezTo>
                  <a:cubicBezTo>
                    <a:pt x="7" y="42"/>
                    <a:pt x="1" y="40"/>
                    <a:pt x="1" y="33"/>
                  </a:cubicBezTo>
                  <a:cubicBezTo>
                    <a:pt x="9" y="33"/>
                    <a:pt x="9" y="33"/>
                    <a:pt x="9" y="33"/>
                  </a:cubicBezTo>
                  <a:cubicBezTo>
                    <a:pt x="9" y="34"/>
                    <a:pt x="9" y="35"/>
                    <a:pt x="10" y="36"/>
                  </a:cubicBezTo>
                  <a:cubicBezTo>
                    <a:pt x="10" y="37"/>
                    <a:pt x="11" y="37"/>
                    <a:pt x="13" y="37"/>
                  </a:cubicBezTo>
                  <a:cubicBezTo>
                    <a:pt x="15" y="37"/>
                    <a:pt x="16" y="35"/>
                    <a:pt x="16" y="32"/>
                  </a:cubicBezTo>
                  <a:cubicBezTo>
                    <a:pt x="16" y="27"/>
                    <a:pt x="16" y="27"/>
                    <a:pt x="16" y="27"/>
                  </a:cubicBezTo>
                  <a:cubicBezTo>
                    <a:pt x="16" y="27"/>
                    <a:pt x="16" y="27"/>
                    <a:pt x="16" y="27"/>
                  </a:cubicBezTo>
                  <a:cubicBezTo>
                    <a:pt x="14" y="29"/>
                    <a:pt x="12" y="30"/>
                    <a:pt x="9" y="30"/>
                  </a:cubicBezTo>
                  <a:cubicBezTo>
                    <a:pt x="0" y="30"/>
                    <a:pt x="1" y="22"/>
                    <a:pt x="1" y="15"/>
                  </a:cubicBezTo>
                  <a:cubicBezTo>
                    <a:pt x="1" y="8"/>
                    <a:pt x="1" y="0"/>
                    <a:pt x="9" y="0"/>
                  </a:cubicBezTo>
                  <a:cubicBezTo>
                    <a:pt x="12" y="0"/>
                    <a:pt x="15" y="1"/>
                    <a:pt x="16" y="4"/>
                  </a:cubicBezTo>
                  <a:cubicBezTo>
                    <a:pt x="16" y="4"/>
                    <a:pt x="16" y="4"/>
                    <a:pt x="16" y="4"/>
                  </a:cubicBezTo>
                  <a:cubicBezTo>
                    <a:pt x="16" y="1"/>
                    <a:pt x="16" y="1"/>
                    <a:pt x="16" y="1"/>
                  </a:cubicBezTo>
                  <a:lnTo>
                    <a:pt x="24" y="1"/>
                  </a:lnTo>
                  <a:close/>
                  <a:moveTo>
                    <a:pt x="12" y="25"/>
                  </a:moveTo>
                  <a:cubicBezTo>
                    <a:pt x="15" y="25"/>
                    <a:pt x="16" y="22"/>
                    <a:pt x="16" y="15"/>
                  </a:cubicBezTo>
                  <a:cubicBezTo>
                    <a:pt x="16" y="9"/>
                    <a:pt x="15" y="5"/>
                    <a:pt x="12" y="5"/>
                  </a:cubicBezTo>
                  <a:cubicBezTo>
                    <a:pt x="9" y="5"/>
                    <a:pt x="9" y="7"/>
                    <a:pt x="9" y="16"/>
                  </a:cubicBezTo>
                  <a:cubicBezTo>
                    <a:pt x="9" y="19"/>
                    <a:pt x="8" y="25"/>
                    <a:pt x="12"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4" name="Freeform 46"/>
            <p:cNvSpPr>
              <a:spLocks/>
            </p:cNvSpPr>
            <p:nvPr/>
          </p:nvSpPr>
          <p:spPr bwMode="gray">
            <a:xfrm>
              <a:off x="8142288" y="1889125"/>
              <a:ext cx="139700" cy="327025"/>
            </a:xfrm>
            <a:custGeom>
              <a:avLst/>
              <a:gdLst>
                <a:gd name="T0" fmla="*/ 0 w 17"/>
                <a:gd name="T1" fmla="*/ 2147483647 h 39"/>
                <a:gd name="T2" fmla="*/ 2147483647 w 17"/>
                <a:gd name="T3" fmla="*/ 2147483647 h 39"/>
                <a:gd name="T4" fmla="*/ 2147483647 w 17"/>
                <a:gd name="T5" fmla="*/ 2147483647 h 39"/>
                <a:gd name="T6" fmla="*/ 2147483647 w 17"/>
                <a:gd name="T7" fmla="*/ 0 h 39"/>
                <a:gd name="T8" fmla="*/ 2147483647 w 17"/>
                <a:gd name="T9" fmla="*/ 2147483647 h 39"/>
                <a:gd name="T10" fmla="*/ 2147483647 w 17"/>
                <a:gd name="T11" fmla="*/ 2147483647 h 39"/>
                <a:gd name="T12" fmla="*/ 2147483647 w 17"/>
                <a:gd name="T13" fmla="*/ 2147483647 h 39"/>
                <a:gd name="T14" fmla="*/ 2147483647 w 17"/>
                <a:gd name="T15" fmla="*/ 2147483647 h 39"/>
                <a:gd name="T16" fmla="*/ 2147483647 w 17"/>
                <a:gd name="T17" fmla="*/ 2147483647 h 39"/>
                <a:gd name="T18" fmla="*/ 2147483647 w 17"/>
                <a:gd name="T19" fmla="*/ 2147483647 h 39"/>
                <a:gd name="T20" fmla="*/ 2147483647 w 17"/>
                <a:gd name="T21" fmla="*/ 2147483647 h 39"/>
                <a:gd name="T22" fmla="*/ 2147483647 w 17"/>
                <a:gd name="T23" fmla="*/ 2147483647 h 39"/>
                <a:gd name="T24" fmla="*/ 2147483647 w 17"/>
                <a:gd name="T25" fmla="*/ 2147483647 h 39"/>
                <a:gd name="T26" fmla="*/ 2147483647 w 17"/>
                <a:gd name="T27" fmla="*/ 2147483647 h 39"/>
                <a:gd name="T28" fmla="*/ 2147483647 w 17"/>
                <a:gd name="T29" fmla="*/ 2147483647 h 39"/>
                <a:gd name="T30" fmla="*/ 0 w 17"/>
                <a:gd name="T31" fmla="*/ 2147483647 h 39"/>
                <a:gd name="T32" fmla="*/ 0 w 17"/>
                <a:gd name="T33" fmla="*/ 2147483647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 h="39">
                  <a:moveTo>
                    <a:pt x="0" y="9"/>
                  </a:moveTo>
                  <a:cubicBezTo>
                    <a:pt x="4" y="9"/>
                    <a:pt x="4" y="9"/>
                    <a:pt x="4" y="9"/>
                  </a:cubicBezTo>
                  <a:cubicBezTo>
                    <a:pt x="4" y="4"/>
                    <a:pt x="4" y="4"/>
                    <a:pt x="4" y="4"/>
                  </a:cubicBezTo>
                  <a:cubicBezTo>
                    <a:pt x="12" y="0"/>
                    <a:pt x="12" y="0"/>
                    <a:pt x="12" y="0"/>
                  </a:cubicBezTo>
                  <a:cubicBezTo>
                    <a:pt x="12" y="9"/>
                    <a:pt x="12" y="9"/>
                    <a:pt x="12" y="9"/>
                  </a:cubicBezTo>
                  <a:cubicBezTo>
                    <a:pt x="17" y="9"/>
                    <a:pt x="17" y="9"/>
                    <a:pt x="17" y="9"/>
                  </a:cubicBezTo>
                  <a:cubicBezTo>
                    <a:pt x="17" y="14"/>
                    <a:pt x="17" y="14"/>
                    <a:pt x="17" y="14"/>
                  </a:cubicBezTo>
                  <a:cubicBezTo>
                    <a:pt x="12" y="14"/>
                    <a:pt x="12" y="14"/>
                    <a:pt x="12" y="14"/>
                  </a:cubicBezTo>
                  <a:cubicBezTo>
                    <a:pt x="12" y="30"/>
                    <a:pt x="12" y="30"/>
                    <a:pt x="12" y="30"/>
                  </a:cubicBezTo>
                  <a:cubicBezTo>
                    <a:pt x="12" y="32"/>
                    <a:pt x="12" y="33"/>
                    <a:pt x="15" y="33"/>
                  </a:cubicBezTo>
                  <a:cubicBezTo>
                    <a:pt x="15" y="33"/>
                    <a:pt x="16" y="33"/>
                    <a:pt x="16" y="33"/>
                  </a:cubicBezTo>
                  <a:cubicBezTo>
                    <a:pt x="16" y="38"/>
                    <a:pt x="16" y="38"/>
                    <a:pt x="16" y="38"/>
                  </a:cubicBezTo>
                  <a:cubicBezTo>
                    <a:pt x="15" y="39"/>
                    <a:pt x="14" y="39"/>
                    <a:pt x="12" y="39"/>
                  </a:cubicBezTo>
                  <a:cubicBezTo>
                    <a:pt x="5" y="39"/>
                    <a:pt x="4" y="34"/>
                    <a:pt x="4" y="32"/>
                  </a:cubicBezTo>
                  <a:cubicBezTo>
                    <a:pt x="4" y="14"/>
                    <a:pt x="4" y="14"/>
                    <a:pt x="4" y="14"/>
                  </a:cubicBezTo>
                  <a:cubicBezTo>
                    <a:pt x="0" y="14"/>
                    <a:pt x="0" y="14"/>
                    <a:pt x="0" y="14"/>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5" name="Freeform 47"/>
            <p:cNvSpPr>
              <a:spLocks/>
            </p:cNvSpPr>
            <p:nvPr/>
          </p:nvSpPr>
          <p:spPr bwMode="gray">
            <a:xfrm>
              <a:off x="8323263" y="1855788"/>
              <a:ext cx="190500" cy="352425"/>
            </a:xfrm>
            <a:custGeom>
              <a:avLst/>
              <a:gdLst>
                <a:gd name="T0" fmla="*/ 2147483647 w 23"/>
                <a:gd name="T1" fmla="*/ 2147483647 h 42"/>
                <a:gd name="T2" fmla="*/ 2147483647 w 23"/>
                <a:gd name="T3" fmla="*/ 2147483647 h 42"/>
                <a:gd name="T4" fmla="*/ 2147483647 w 23"/>
                <a:gd name="T5" fmla="*/ 2147483647 h 42"/>
                <a:gd name="T6" fmla="*/ 2147483647 w 23"/>
                <a:gd name="T7" fmla="*/ 2147483647 h 42"/>
                <a:gd name="T8" fmla="*/ 2147483647 w 23"/>
                <a:gd name="T9" fmla="*/ 2147483647 h 42"/>
                <a:gd name="T10" fmla="*/ 0 w 23"/>
                <a:gd name="T11" fmla="*/ 2147483647 h 42"/>
                <a:gd name="T12" fmla="*/ 0 w 23"/>
                <a:gd name="T13" fmla="*/ 0 h 42"/>
                <a:gd name="T14" fmla="*/ 2147483647 w 23"/>
                <a:gd name="T15" fmla="*/ 0 h 42"/>
                <a:gd name="T16" fmla="*/ 2147483647 w 23"/>
                <a:gd name="T17" fmla="*/ 2147483647 h 42"/>
                <a:gd name="T18" fmla="*/ 2147483647 w 23"/>
                <a:gd name="T19" fmla="*/ 2147483647 h 42"/>
                <a:gd name="T20" fmla="*/ 2147483647 w 23"/>
                <a:gd name="T21" fmla="*/ 2147483647 h 42"/>
                <a:gd name="T22" fmla="*/ 2147483647 w 23"/>
                <a:gd name="T23" fmla="*/ 2147483647 h 42"/>
                <a:gd name="T24" fmla="*/ 2147483647 w 23"/>
                <a:gd name="T25" fmla="*/ 2147483647 h 42"/>
                <a:gd name="T26" fmla="*/ 2147483647 w 23"/>
                <a:gd name="T27" fmla="*/ 2147483647 h 42"/>
                <a:gd name="T28" fmla="*/ 2147483647 w 23"/>
                <a:gd name="T29" fmla="*/ 2147483647 h 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42">
                  <a:moveTo>
                    <a:pt x="14" y="42"/>
                  </a:moveTo>
                  <a:cubicBezTo>
                    <a:pt x="14" y="22"/>
                    <a:pt x="14" y="22"/>
                    <a:pt x="14" y="22"/>
                  </a:cubicBezTo>
                  <a:cubicBezTo>
                    <a:pt x="14" y="19"/>
                    <a:pt x="14" y="17"/>
                    <a:pt x="11" y="17"/>
                  </a:cubicBezTo>
                  <a:cubicBezTo>
                    <a:pt x="9" y="17"/>
                    <a:pt x="8" y="19"/>
                    <a:pt x="8" y="22"/>
                  </a:cubicBezTo>
                  <a:cubicBezTo>
                    <a:pt x="8" y="42"/>
                    <a:pt x="8" y="42"/>
                    <a:pt x="8" y="42"/>
                  </a:cubicBezTo>
                  <a:cubicBezTo>
                    <a:pt x="0" y="42"/>
                    <a:pt x="0" y="42"/>
                    <a:pt x="0" y="42"/>
                  </a:cubicBezTo>
                  <a:cubicBezTo>
                    <a:pt x="0" y="0"/>
                    <a:pt x="0" y="0"/>
                    <a:pt x="0" y="0"/>
                  </a:cubicBezTo>
                  <a:cubicBezTo>
                    <a:pt x="8" y="0"/>
                    <a:pt x="8" y="0"/>
                    <a:pt x="8" y="0"/>
                  </a:cubicBezTo>
                  <a:cubicBezTo>
                    <a:pt x="8" y="16"/>
                    <a:pt x="8" y="16"/>
                    <a:pt x="8" y="16"/>
                  </a:cubicBezTo>
                  <a:cubicBezTo>
                    <a:pt x="8" y="16"/>
                    <a:pt x="8" y="16"/>
                    <a:pt x="8" y="16"/>
                  </a:cubicBezTo>
                  <a:cubicBezTo>
                    <a:pt x="9" y="14"/>
                    <a:pt x="10" y="13"/>
                    <a:pt x="11" y="13"/>
                  </a:cubicBezTo>
                  <a:cubicBezTo>
                    <a:pt x="12" y="12"/>
                    <a:pt x="14" y="12"/>
                    <a:pt x="15" y="12"/>
                  </a:cubicBezTo>
                  <a:cubicBezTo>
                    <a:pt x="19" y="12"/>
                    <a:pt x="23" y="14"/>
                    <a:pt x="23" y="18"/>
                  </a:cubicBezTo>
                  <a:cubicBezTo>
                    <a:pt x="23" y="42"/>
                    <a:pt x="23" y="42"/>
                    <a:pt x="23" y="42"/>
                  </a:cubicBezTo>
                  <a:lnTo>
                    <a:pt x="14"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6" name="Freeform 48"/>
            <p:cNvSpPr>
              <a:spLocks/>
            </p:cNvSpPr>
            <p:nvPr/>
          </p:nvSpPr>
          <p:spPr bwMode="gray">
            <a:xfrm>
              <a:off x="8801101" y="1957388"/>
              <a:ext cx="123825" cy="250825"/>
            </a:xfrm>
            <a:custGeom>
              <a:avLst/>
              <a:gdLst>
                <a:gd name="T0" fmla="*/ 2147483647 w 15"/>
                <a:gd name="T1" fmla="*/ 2147483647 h 30"/>
                <a:gd name="T2" fmla="*/ 2147483647 w 15"/>
                <a:gd name="T3" fmla="*/ 2147483647 h 30"/>
                <a:gd name="T4" fmla="*/ 2147483647 w 15"/>
                <a:gd name="T5" fmla="*/ 2147483647 h 30"/>
                <a:gd name="T6" fmla="*/ 2147483647 w 15"/>
                <a:gd name="T7" fmla="*/ 0 h 30"/>
                <a:gd name="T8" fmla="*/ 2147483647 w 15"/>
                <a:gd name="T9" fmla="*/ 2147483647 h 30"/>
                <a:gd name="T10" fmla="*/ 2147483647 w 15"/>
                <a:gd name="T11" fmla="*/ 2147483647 h 30"/>
                <a:gd name="T12" fmla="*/ 2147483647 w 15"/>
                <a:gd name="T13" fmla="*/ 2147483647 h 30"/>
                <a:gd name="T14" fmla="*/ 0 w 15"/>
                <a:gd name="T15" fmla="*/ 2147483647 h 30"/>
                <a:gd name="T16" fmla="*/ 0 w 15"/>
                <a:gd name="T17" fmla="*/ 2147483647 h 30"/>
                <a:gd name="T18" fmla="*/ 2147483647 w 15"/>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30">
                  <a:moveTo>
                    <a:pt x="8" y="1"/>
                  </a:moveTo>
                  <a:cubicBezTo>
                    <a:pt x="8" y="4"/>
                    <a:pt x="8" y="4"/>
                    <a:pt x="8" y="4"/>
                  </a:cubicBezTo>
                  <a:cubicBezTo>
                    <a:pt x="8" y="4"/>
                    <a:pt x="8" y="4"/>
                    <a:pt x="8" y="4"/>
                  </a:cubicBezTo>
                  <a:cubicBezTo>
                    <a:pt x="9" y="1"/>
                    <a:pt x="12" y="0"/>
                    <a:pt x="15" y="0"/>
                  </a:cubicBezTo>
                  <a:cubicBezTo>
                    <a:pt x="15" y="7"/>
                    <a:pt x="15" y="7"/>
                    <a:pt x="15"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grpSp>
      <p:sp>
        <p:nvSpPr>
          <p:cNvPr id="47" name="Date Placeholder 1"/>
          <p:cNvSpPr>
            <a:spLocks noGrp="1"/>
          </p:cNvSpPr>
          <p:nvPr>
            <p:ph type="dt" sz="half" idx="10"/>
          </p:nvPr>
        </p:nvSpPr>
        <p:spPr>
          <a:xfrm>
            <a:off x="3422749" y="4917283"/>
            <a:ext cx="920593" cy="136922"/>
          </a:xfrm>
          <a:prstGeom prst="rect">
            <a:avLst/>
          </a:prstGeom>
        </p:spPr>
        <p:txBody>
          <a:bodyPr/>
          <a:lstStyle>
            <a:lvl1pPr>
              <a:defRPr/>
            </a:lvl1pPr>
          </a:lstStyle>
          <a:p>
            <a:fld id="{05BD4B50-0EF9-41E2-901D-1F02BC693F47}" type="datetime1">
              <a:rPr lang="en-US" altLang="en-US">
                <a:solidFill>
                  <a:srgbClr val="5F5F5F"/>
                </a:solidFill>
              </a:rPr>
              <a:pPr/>
              <a:t>11/11/25</a:t>
            </a:fld>
            <a:endParaRPr lang="en-US" altLang="en-US">
              <a:solidFill>
                <a:srgbClr val="5F5F5F"/>
              </a:solidFill>
            </a:endParaRPr>
          </a:p>
        </p:txBody>
      </p:sp>
      <p:sp>
        <p:nvSpPr>
          <p:cNvPr id="48" name="Footer Placeholder 2"/>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49" name="Slide Number Placeholder 3"/>
          <p:cNvSpPr>
            <a:spLocks noGrp="1"/>
          </p:cNvSpPr>
          <p:nvPr>
            <p:ph type="sldNum" sz="quarter" idx="12"/>
          </p:nvPr>
        </p:nvSpPr>
        <p:spPr>
          <a:xfrm>
            <a:off x="8459214" y="4917283"/>
            <a:ext cx="285824" cy="136922"/>
          </a:xfrm>
          <a:prstGeom prst="rect">
            <a:avLst/>
          </a:prstGeom>
        </p:spPr>
        <p:txBody>
          <a:bodyPr/>
          <a:lstStyle>
            <a:lvl1pPr>
              <a:defRPr/>
            </a:lvl1pPr>
          </a:lstStyle>
          <a:p>
            <a:fld id="{52A8FE7B-C85D-450A-89A1-3E2D8C58DE6D}"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2652706319"/>
      </p:ext>
    </p:extLst>
  </p:cSld>
  <p:clrMapOvr>
    <a:masterClrMapping/>
  </p:clrMapOvr>
  <p:transition spd="med">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blank" preserve="1">
  <p:cSld name="Oracle logo">
    <p:bg bwMode="ltGray">
      <p:bgRef idx="1001">
        <a:schemeClr val="bg1"/>
      </p:bgRef>
    </p:bg>
    <p:spTree>
      <p:nvGrpSpPr>
        <p:cNvPr id="1" name=""/>
        <p:cNvGrpSpPr/>
        <p:nvPr/>
      </p:nvGrpSpPr>
      <p:grpSpPr>
        <a:xfrm>
          <a:off x="0" y="0"/>
          <a:ext cx="0" cy="0"/>
          <a:chOff x="0" y="0"/>
          <a:chExt cx="0" cy="0"/>
        </a:xfrm>
      </p:grpSpPr>
      <p:pic>
        <p:nvPicPr>
          <p:cNvPr id="2"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hidden">
          <a:xfrm>
            <a:off x="103613" y="97633"/>
            <a:ext cx="8936777"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bwMode="gray">
          <a:xfrm>
            <a:off x="0" y="1"/>
            <a:ext cx="145294" cy="513873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3" tIns="34288" rIns="68573" bIns="34288" anchor="ctr"/>
          <a:lstStyle/>
          <a:p>
            <a:pPr algn="ctr" fontAlgn="auto">
              <a:spcBef>
                <a:spcPts val="0"/>
              </a:spcBef>
              <a:spcAft>
                <a:spcPts val="0"/>
              </a:spcAft>
              <a:defRPr/>
            </a:pPr>
            <a:endParaRPr dirty="0">
              <a:solidFill>
                <a:srgbClr val="FFFFFF"/>
              </a:solidFill>
            </a:endParaRPr>
          </a:p>
        </p:txBody>
      </p:sp>
      <p:sp>
        <p:nvSpPr>
          <p:cNvPr id="4" name="Rectangle 3"/>
          <p:cNvSpPr/>
          <p:nvPr/>
        </p:nvSpPr>
        <p:spPr bwMode="gray">
          <a:xfrm>
            <a:off x="8998706" y="4762"/>
            <a:ext cx="145294" cy="513873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3" tIns="34288" rIns="68573" bIns="34288" anchor="ctr"/>
          <a:lstStyle/>
          <a:p>
            <a:pPr algn="ctr" fontAlgn="auto">
              <a:spcBef>
                <a:spcPts val="0"/>
              </a:spcBef>
              <a:spcAft>
                <a:spcPts val="0"/>
              </a:spcAft>
              <a:defRPr/>
            </a:pPr>
            <a:endParaRPr dirty="0">
              <a:solidFill>
                <a:srgbClr val="FFFFFF"/>
              </a:solidFill>
            </a:endParaRPr>
          </a:p>
        </p:txBody>
      </p:sp>
      <p:sp>
        <p:nvSpPr>
          <p:cNvPr id="5" name="Rectangle 4"/>
          <p:cNvSpPr/>
          <p:nvPr/>
        </p:nvSpPr>
        <p:spPr bwMode="gray">
          <a:xfrm>
            <a:off x="0" y="4800600"/>
            <a:ext cx="9144000" cy="3429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3" tIns="34288" rIns="68573" bIns="34288" anchor="ctr"/>
          <a:lstStyle/>
          <a:p>
            <a:pPr algn="ctr" fontAlgn="auto">
              <a:spcBef>
                <a:spcPts val="0"/>
              </a:spcBef>
              <a:spcAft>
                <a:spcPts val="0"/>
              </a:spcAft>
              <a:defRPr/>
            </a:pPr>
            <a:endParaRPr dirty="0">
              <a:solidFill>
                <a:srgbClr val="FFFFFF"/>
              </a:solidFill>
            </a:endParaRPr>
          </a:p>
        </p:txBody>
      </p:sp>
      <p:sp>
        <p:nvSpPr>
          <p:cNvPr id="6" name="Rectangle 5"/>
          <p:cNvSpPr/>
          <p:nvPr/>
        </p:nvSpPr>
        <p:spPr bwMode="gray">
          <a:xfrm>
            <a:off x="0" y="0"/>
            <a:ext cx="9144000" cy="14406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573" tIns="34288" rIns="68573" bIns="34288" anchor="ctr"/>
          <a:lstStyle/>
          <a:p>
            <a:pPr algn="ctr" fontAlgn="auto">
              <a:spcBef>
                <a:spcPts val="0"/>
              </a:spcBef>
              <a:spcAft>
                <a:spcPts val="0"/>
              </a:spcAft>
              <a:defRPr/>
            </a:pPr>
            <a:endParaRPr dirty="0">
              <a:solidFill>
                <a:srgbClr val="FFFFFF"/>
              </a:solidFill>
            </a:endParaRPr>
          </a:p>
        </p:txBody>
      </p:sp>
      <p:pic>
        <p:nvPicPr>
          <p:cNvPr id="7" name="Picture 2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black">
          <a:xfrm>
            <a:off x="2867772" y="2132410"/>
            <a:ext cx="3408456" cy="42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8905501"/>
      </p:ext>
    </p:extLst>
  </p:cSld>
  <p:clrMapOvr>
    <a:masterClrMapping/>
  </p:clrMapOvr>
  <p:transition spd="med">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98469" y="1143001"/>
            <a:ext cx="8347065" cy="3314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398AE1AC-745B-4003-80DF-4F7DA4D14B25}"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1"/>
          </p:nvPr>
        </p:nvSpPr>
        <p:spPr>
          <a:xfrm>
            <a:off x="6584683" y="4917283"/>
            <a:ext cx="1874532" cy="136922"/>
          </a:xfrm>
          <a:prstGeom prst="rect">
            <a:avLst/>
          </a:prstGeom>
        </p:spPr>
        <p:txBody>
          <a:bodyPr rtlCol="0"/>
          <a:lstStyle>
            <a:lvl1pPr fontAlgn="auto">
              <a:spcBef>
                <a:spcPts val="0"/>
              </a:spcBef>
              <a:spcAft>
                <a:spcPts val="0"/>
              </a:spcAft>
              <a:defRPr>
                <a:solidFill>
                  <a:schemeClr val="tx1">
                    <a:lumMod val="60000"/>
                    <a:lumOff val="40000"/>
                  </a:schemeClr>
                </a:solidFill>
                <a:latin typeface="+mn-lt"/>
                <a:ea typeface="+mn-ea"/>
                <a:cs typeface="+mn-cs"/>
              </a:defRPr>
            </a:lvl1pPr>
          </a:lstStyle>
          <a:p>
            <a:pPr>
              <a:defRPr/>
            </a:pPr>
            <a:endParaRPr lang="en-US">
              <a:solidFill>
                <a:srgbClr val="5F5F5F">
                  <a:lumMod val="60000"/>
                  <a:lumOff val="40000"/>
                </a:srgbClr>
              </a:solidFill>
            </a:endParaRPr>
          </a:p>
        </p:txBody>
      </p:sp>
      <p:sp>
        <p:nvSpPr>
          <p:cNvPr id="6"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8E2DFA0D-C8DB-4091-B625-2D775EAE8957}"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748091079"/>
      </p:ext>
    </p:extLst>
  </p:cSld>
  <p:clrMapOvr>
    <a:masterClrMapping/>
  </p:clrMapOvr>
  <p:transition spd="med">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16069" y="400050"/>
            <a:ext cx="1028968" cy="4057650"/>
          </a:xfrm>
        </p:spPr>
        <p:txBody>
          <a:bodyPr vert="eaVert"/>
          <a:lstStyle>
            <a:lvl1pPr>
              <a:defRPr/>
            </a:lvl1pPr>
          </a:lstStyle>
          <a:p>
            <a:r>
              <a:rPr lang="en-US"/>
              <a:t>Click to edit Master title style</a:t>
            </a:r>
            <a:endParaRPr/>
          </a:p>
        </p:txBody>
      </p:sp>
      <p:sp>
        <p:nvSpPr>
          <p:cNvPr id="3" name="Vertical Text Placeholder 2"/>
          <p:cNvSpPr>
            <a:spLocks noGrp="1"/>
          </p:cNvSpPr>
          <p:nvPr>
            <p:ph type="body" orient="vert" idx="1"/>
          </p:nvPr>
        </p:nvSpPr>
        <p:spPr>
          <a:xfrm>
            <a:off x="398964" y="400050"/>
            <a:ext cx="7145610" cy="4057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8AB12F39-5C5A-48F4-A1AB-57C366D640E9}"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29087D7A-CB2F-479D-8C37-9A708F0D6EC6}"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860737032"/>
      </p:ext>
    </p:extLst>
  </p:cSld>
  <p:clrMapOvr>
    <a:masterClrMapping/>
  </p:clrMapOvr>
  <p:transition spd="med">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itle Subtit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08038" y="1164166"/>
            <a:ext cx="7910512" cy="3297237"/>
          </a:xfrm>
        </p:spPr>
        <p:txBody>
          <a:bodyPr/>
          <a:lstStyle>
            <a:lvl1pPr>
              <a:defRPr sz="2400"/>
            </a:lvl1pPr>
            <a:lvl2pPr>
              <a:defRPr sz="2000"/>
            </a:lvl2pPr>
            <a:lvl3pPr>
              <a:defRPr sz="1800"/>
            </a:lvl3pPr>
            <a:lvl4pPr>
              <a:defRPr sz="1800"/>
            </a:lvl4pPr>
            <a:lvl5pPr>
              <a:defRPr sz="1800"/>
            </a:lvl5pPr>
            <a:lvl6pPr>
              <a:defRPr sz="1100"/>
            </a:lvl6pPr>
            <a:lvl7pPr>
              <a:defRPr sz="1100"/>
            </a:lvl7pPr>
            <a:lvl8pPr>
              <a:defRPr sz="1100"/>
            </a:lvl8pPr>
            <a:lvl9pPr>
              <a:defRPr sz="1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808040" y="658580"/>
            <a:ext cx="8139112" cy="318691"/>
          </a:xfrm>
        </p:spPr>
        <p:txBody>
          <a:bodyPr/>
          <a:lstStyle>
            <a:lvl1pPr marL="0" indent="0">
              <a:buNone/>
              <a:defRPr sz="2000">
                <a:solidFill>
                  <a:schemeClr val="accent2"/>
                </a:solidFill>
              </a:defRPr>
            </a:lvl1pPr>
            <a:lvl2pPr>
              <a:defRPr sz="15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GB"/>
              <a:t>Click to edit Master text styles</a:t>
            </a:r>
          </a:p>
        </p:txBody>
      </p:sp>
      <p:sp>
        <p:nvSpPr>
          <p:cNvPr id="5" name="Footer Placeholder 4"/>
          <p:cNvSpPr>
            <a:spLocks noGrp="1"/>
          </p:cNvSpPr>
          <p:nvPr>
            <p:ph type="ftr" sz="quarter" idx="10"/>
          </p:nvPr>
        </p:nvSpPr>
        <p:spPr>
          <a:xfrm>
            <a:off x="6038041" y="4792266"/>
            <a:ext cx="2895164" cy="273844"/>
          </a:xfrm>
          <a:prstGeom prst="rect">
            <a:avLst/>
          </a:prstGeom>
        </p:spPr>
        <p:txBody>
          <a:bodyPr lIns="91399" tIns="45699" rIns="91399" bIns="45699"/>
          <a:lstStyle>
            <a:lvl1pPr>
              <a:defRPr dirty="0">
                <a:solidFill>
                  <a:srgbClr val="000000"/>
                </a:solidFill>
                <a:latin typeface="Calibri" charset="0"/>
                <a:ea typeface="ＭＳ Ｐゴシック" charset="0"/>
                <a:cs typeface="Arial" charset="0"/>
              </a:defRPr>
            </a:lvl1pPr>
          </a:lstStyle>
          <a:p>
            <a:pPr>
              <a:defRPr/>
            </a:pPr>
            <a:endParaRPr lang="en-US"/>
          </a:p>
        </p:txBody>
      </p:sp>
    </p:spTree>
    <p:extLst>
      <p:ext uri="{BB962C8B-B14F-4D97-AF65-F5344CB8AC3E}">
        <p14:creationId xmlns:p14="http://schemas.microsoft.com/office/powerpoint/2010/main" val="129478203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_New Template_Title 1">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3"/>
            <a:ext cx="9144000" cy="5143499"/>
          </a:xfrm>
          <a:prstGeom prst="rect">
            <a:avLst/>
          </a:prstGeom>
          <a:gradFill flip="none" rotWithShape="1">
            <a:gsLst>
              <a:gs pos="20000">
                <a:srgbClr val="AA0000"/>
              </a:gs>
              <a:gs pos="90000">
                <a:srgbClr val="FF1414"/>
              </a:gs>
            </a:gsLst>
            <a:lin ang="16200000" scaled="0"/>
            <a:tileRect/>
          </a:gradFill>
          <a:ln>
            <a:noFill/>
          </a:ln>
          <a:effectLst>
            <a:outerShdw blurRad="152400" dist="63500"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en-US" dirty="0">
              <a:solidFill>
                <a:srgbClr val="FFFFFF"/>
              </a:solidFill>
            </a:endParaRPr>
          </a:p>
        </p:txBody>
      </p:sp>
      <p:pic>
        <p:nvPicPr>
          <p:cNvPr id="8" name="Picture 7" descr="O_signature_wht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432" y="253997"/>
            <a:ext cx="2148840" cy="662559"/>
          </a:xfrm>
          <a:prstGeom prst="rect">
            <a:avLst/>
          </a:prstGeom>
        </p:spPr>
      </p:pic>
      <p:sp>
        <p:nvSpPr>
          <p:cNvPr id="17" name="Title 1"/>
          <p:cNvSpPr>
            <a:spLocks noGrp="1"/>
          </p:cNvSpPr>
          <p:nvPr>
            <p:ph type="title" hasCustomPrompt="1"/>
          </p:nvPr>
        </p:nvSpPr>
        <p:spPr>
          <a:xfrm>
            <a:off x="451488" y="1583267"/>
            <a:ext cx="5026449" cy="1230657"/>
          </a:xfrm>
        </p:spPr>
        <p:txBody>
          <a:bodyPr anchor="b" anchorCtr="0"/>
          <a:lstStyle>
            <a:lvl1pPr>
              <a:defRPr sz="2800">
                <a:solidFill>
                  <a:schemeClr val="bg1"/>
                </a:solidFill>
              </a:defRPr>
            </a:lvl1pPr>
          </a:lstStyle>
          <a:p>
            <a:r>
              <a:rPr lang="en-US" dirty="0"/>
              <a:t>Click to edit title</a:t>
            </a:r>
          </a:p>
        </p:txBody>
      </p:sp>
      <p:sp>
        <p:nvSpPr>
          <p:cNvPr id="5" name="Text Placeholder 4"/>
          <p:cNvSpPr>
            <a:spLocks noGrp="1"/>
          </p:cNvSpPr>
          <p:nvPr>
            <p:ph type="body" sz="quarter" idx="13"/>
          </p:nvPr>
        </p:nvSpPr>
        <p:spPr>
          <a:xfrm>
            <a:off x="450850" y="2914276"/>
            <a:ext cx="5027083" cy="1048124"/>
          </a:xfrm>
        </p:spPr>
        <p:txBody>
          <a:bodyPr lIns="0" tIns="0"/>
          <a:lstStyle>
            <a:lvl1pPr marL="0" indent="0">
              <a:spcAft>
                <a:spcPts val="0"/>
              </a:spcAft>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151254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build="p">
        <p:tmplLst>
          <p:tmpl lvl="1">
            <p:tnLst>
              <p:par>
                <p:cTn presetID="10" presetClass="entr" presetSubtype="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p:nvPr>
        </p:nvSpPr>
        <p:spPr>
          <a:xfrm>
            <a:off x="808039" y="201077"/>
            <a:ext cx="6569038" cy="446088"/>
          </a:xfrm>
        </p:spPr>
        <p:txBody>
          <a:bodyPr/>
          <a:lstStyle/>
          <a:p>
            <a:r>
              <a:rPr lang="en-US" dirty="0"/>
              <a:t>Click to edit Master title style</a:t>
            </a:r>
          </a:p>
        </p:txBody>
      </p:sp>
      <p:sp>
        <p:nvSpPr>
          <p:cNvPr id="3" name="Content Placeholder 2"/>
          <p:cNvSpPr>
            <a:spLocks noGrp="1"/>
          </p:cNvSpPr>
          <p:nvPr>
            <p:ph idx="1"/>
          </p:nvPr>
        </p:nvSpPr>
        <p:spPr>
          <a:xfrm>
            <a:off x="808038" y="1164166"/>
            <a:ext cx="8140700" cy="3325358"/>
          </a:xfrm>
        </p:spPr>
        <p:txBody>
          <a:bodyPr/>
          <a:lstStyle>
            <a:lvl1pPr>
              <a:defRPr>
                <a:solidFill>
                  <a:schemeClr val="tx1"/>
                </a:solidFill>
              </a:defRPr>
            </a:lvl1pPr>
            <a:lvl2pPr>
              <a:defRPr sz="2000">
                <a:solidFill>
                  <a:schemeClr val="tx1"/>
                </a:solidFill>
              </a:defRPr>
            </a:lvl2pPr>
            <a:lvl3pPr>
              <a:buClr>
                <a:schemeClr val="tx2"/>
              </a:buCl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6037595" y="4791850"/>
            <a:ext cx="2895600" cy="274637"/>
          </a:xfrm>
          <a:prstGeom prst="rect">
            <a:avLst/>
          </a:prstGeom>
        </p:spPr>
        <p:txBody>
          <a:bodyPr lIns="91420" tIns="45710" rIns="91420" bIns="45710"/>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705115171"/>
      </p:ext>
    </p:extLst>
  </p:cSld>
  <p:clrMapOvr>
    <a:masterClrMapping/>
  </p:clrMapOvr>
  <p:transition spd="med">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Picture + Titl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0" y="2"/>
            <a:ext cx="9144000" cy="3817937"/>
          </a:xfrm>
        </p:spPr>
        <p:txBody>
          <a:bodyPr/>
          <a:lstStyle/>
          <a:p>
            <a:endParaRPr lang="en-US"/>
          </a:p>
        </p:txBody>
      </p:sp>
      <p:sp>
        <p:nvSpPr>
          <p:cNvPr id="5" name="Rectangle 4"/>
          <p:cNvSpPr/>
          <p:nvPr userDrawn="1"/>
        </p:nvSpPr>
        <p:spPr>
          <a:xfrm>
            <a:off x="0" y="3817940"/>
            <a:ext cx="9144000" cy="8007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endParaRPr lang="en-US" sz="1600" dirty="0" err="1">
              <a:solidFill>
                <a:srgbClr val="000000"/>
              </a:solidFill>
              <a:latin typeface="Arial" pitchFamily="34" charset="0"/>
              <a:cs typeface="Arial" pitchFamily="34" charset="0"/>
            </a:endParaRPr>
          </a:p>
        </p:txBody>
      </p:sp>
      <p:sp>
        <p:nvSpPr>
          <p:cNvPr id="2" name="Title 1"/>
          <p:cNvSpPr>
            <a:spLocks noGrp="1"/>
          </p:cNvSpPr>
          <p:nvPr>
            <p:ph type="title"/>
          </p:nvPr>
        </p:nvSpPr>
        <p:spPr>
          <a:xfrm>
            <a:off x="572869" y="3997275"/>
            <a:ext cx="6569038" cy="446088"/>
          </a:xfrm>
        </p:spPr>
        <p:txBody>
          <a:bodyPr/>
          <a:lstStyle/>
          <a:p>
            <a:r>
              <a:rPr lang="en-US" dirty="0"/>
              <a:t>Click to edit Master title style</a:t>
            </a:r>
          </a:p>
        </p:txBody>
      </p:sp>
      <p:sp>
        <p:nvSpPr>
          <p:cNvPr id="4" name="Footer Placeholder 4"/>
          <p:cNvSpPr>
            <a:spLocks noGrp="1"/>
          </p:cNvSpPr>
          <p:nvPr>
            <p:ph type="ftr" sz="quarter" idx="10"/>
          </p:nvPr>
        </p:nvSpPr>
        <p:spPr>
          <a:xfrm>
            <a:off x="6037595" y="4791850"/>
            <a:ext cx="2895600" cy="274637"/>
          </a:xfrm>
          <a:prstGeom prst="rect">
            <a:avLst/>
          </a:prstGeom>
        </p:spPr>
        <p:txBody>
          <a:bodyPr lIns="91420" tIns="45710" rIns="91420" bIns="45710"/>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32099636"/>
      </p:ext>
    </p:extLst>
  </p:cSld>
  <p:clrMapOvr>
    <a:masterClrMapping/>
  </p:clrMapOvr>
  <p:transition spd="med">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4" name="Footer Placeholder 4"/>
          <p:cNvSpPr>
            <a:spLocks noGrp="1"/>
          </p:cNvSpPr>
          <p:nvPr>
            <p:ph type="ftr" sz="quarter" idx="10"/>
          </p:nvPr>
        </p:nvSpPr>
        <p:spPr>
          <a:xfrm>
            <a:off x="6037595" y="4791850"/>
            <a:ext cx="2895600" cy="274637"/>
          </a:xfrm>
          <a:prstGeom prst="rect">
            <a:avLst/>
          </a:prstGeom>
        </p:spPr>
        <p:txBody>
          <a:bodyPr lIns="91420" tIns="45710" rIns="91420" bIns="45710"/>
          <a:lstStyle>
            <a:lvl1pPr>
              <a:defRPr/>
            </a:lvl1pPr>
          </a:lstStyle>
          <a:p>
            <a:pPr>
              <a:defRPr/>
            </a:pPr>
            <a:endParaRPr lang="en-US" dirty="0">
              <a:solidFill>
                <a:srgbClr val="000000"/>
              </a:solidFill>
            </a:endParaRPr>
          </a:p>
        </p:txBody>
      </p:sp>
      <p:sp>
        <p:nvSpPr>
          <p:cNvPr id="6" name="Picture Placeholder 5"/>
          <p:cNvSpPr>
            <a:spLocks noGrp="1"/>
          </p:cNvSpPr>
          <p:nvPr>
            <p:ph type="pic" sz="quarter" idx="11"/>
          </p:nvPr>
        </p:nvSpPr>
        <p:spPr>
          <a:xfrm>
            <a:off x="0" y="1"/>
            <a:ext cx="9144000" cy="4620042"/>
          </a:xfrm>
        </p:spPr>
        <p:txBody>
          <a:bodyPr/>
          <a:lstStyle/>
          <a:p>
            <a:endParaRPr lang="en-US"/>
          </a:p>
        </p:txBody>
      </p:sp>
    </p:spTree>
    <p:extLst>
      <p:ext uri="{BB962C8B-B14F-4D97-AF65-F5344CB8AC3E}">
        <p14:creationId xmlns:p14="http://schemas.microsoft.com/office/powerpoint/2010/main" val="3635724677"/>
      </p:ext>
    </p:extLst>
  </p:cSld>
  <p:clrMapOvr>
    <a:masterClrMapping/>
  </p:clrMapOvr>
  <p:transition spd="med">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grpSp>
        <p:nvGrpSpPr>
          <p:cNvPr id="3" name="Group 2"/>
          <p:cNvGrpSpPr/>
          <p:nvPr userDrawn="1"/>
        </p:nvGrpSpPr>
        <p:grpSpPr>
          <a:xfrm>
            <a:off x="-1587" y="0"/>
            <a:ext cx="9145588" cy="3625850"/>
            <a:chOff x="-1587" y="0"/>
            <a:chExt cx="9145587" cy="3625850"/>
          </a:xfrm>
          <a:solidFill>
            <a:schemeClr val="tx1">
              <a:lumMod val="65000"/>
              <a:lumOff val="35000"/>
            </a:schemeClr>
          </a:solidFill>
        </p:grpSpPr>
        <p:pic>
          <p:nvPicPr>
            <p:cNvPr id="7"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1041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24" descr="Small Red Square"/>
            <p:cNvPicPr>
              <a:picLocks noChangeAspect="1" noChangeArrowheads="1"/>
            </p:cNvPicPr>
            <p:nvPr userDrawn="1"/>
          </p:nvPicPr>
          <p:blipFill>
            <a:blip r:embed="rId3" cstate="screen">
              <a:alphaModFix amt="0"/>
              <a:extLst>
                <a:ext uri="{28A0092B-C50C-407E-A947-70E740481C1C}">
                  <a14:useLocalDpi xmlns:a14="http://schemas.microsoft.com/office/drawing/2010/main"/>
                </a:ext>
              </a:extLst>
            </a:blip>
            <a:srcRect/>
            <a:stretch>
              <a:fillRect/>
            </a:stretch>
          </p:blipFill>
          <p:spPr bwMode="auto">
            <a:xfrm>
              <a:off x="-1587" y="1041400"/>
              <a:ext cx="9144000" cy="258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userDrawn="1">
            <p:ph type="title" hasCustomPrompt="1"/>
          </p:nvPr>
        </p:nvSpPr>
        <p:spPr>
          <a:xfrm>
            <a:off x="1" y="1821931"/>
            <a:ext cx="9142412" cy="900649"/>
          </a:xfrm>
          <a:noFill/>
          <a:ln>
            <a:noFill/>
          </a:ln>
        </p:spPr>
        <p:txBody>
          <a:bodyPr/>
          <a:lstStyle>
            <a:lvl1pPr algn="ctr">
              <a:defRPr sz="6000" b="0">
                <a:solidFill>
                  <a:schemeClr val="bg1"/>
                </a:solidFill>
              </a:defRPr>
            </a:lvl1pPr>
          </a:lstStyle>
          <a:p>
            <a:r>
              <a:rPr lang="en-US" dirty="0"/>
              <a:t>Q&amp;A</a:t>
            </a:r>
          </a:p>
        </p:txBody>
      </p:sp>
      <p:sp>
        <p:nvSpPr>
          <p:cNvPr id="4" name="Footer Placeholder 4"/>
          <p:cNvSpPr>
            <a:spLocks noGrp="1"/>
          </p:cNvSpPr>
          <p:nvPr userDrawn="1">
            <p:ph type="ftr" sz="quarter" idx="10"/>
          </p:nvPr>
        </p:nvSpPr>
        <p:spPr>
          <a:xfrm>
            <a:off x="6037595" y="4791850"/>
            <a:ext cx="2895600" cy="274637"/>
          </a:xfrm>
          <a:prstGeom prst="rect">
            <a:avLst/>
          </a:prstGeom>
        </p:spPr>
        <p:txBody>
          <a:bodyPr lIns="91420" tIns="45710" rIns="91420" bIns="45710"/>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4038395258"/>
      </p:ext>
    </p:extLst>
  </p:cSld>
  <p:clrMapOvr>
    <a:masterClrMapping/>
  </p:clrMapOvr>
  <p:transition spd="med">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Opening/Closing slide">
    <p:spTree>
      <p:nvGrpSpPr>
        <p:cNvPr id="1" name=""/>
        <p:cNvGrpSpPr/>
        <p:nvPr/>
      </p:nvGrpSpPr>
      <p:grpSpPr>
        <a:xfrm>
          <a:off x="0" y="0"/>
          <a:ext cx="0" cy="0"/>
          <a:chOff x="0" y="0"/>
          <a:chExt cx="0" cy="0"/>
        </a:xfrm>
      </p:grpSpPr>
      <p:grpSp>
        <p:nvGrpSpPr>
          <p:cNvPr id="2" name="Group 10"/>
          <p:cNvGrpSpPr>
            <a:grpSpLocks/>
          </p:cNvGrpSpPr>
          <p:nvPr userDrawn="1"/>
        </p:nvGrpSpPr>
        <p:grpSpPr bwMode="auto">
          <a:xfrm>
            <a:off x="0" y="0"/>
            <a:ext cx="9144000" cy="5143500"/>
            <a:chOff x="0" y="0"/>
            <a:chExt cx="9144000" cy="5143500"/>
          </a:xfrm>
        </p:grpSpPr>
        <p:pic>
          <p:nvPicPr>
            <p:cNvPr id="3" name="Picture 1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28180" y="2094112"/>
              <a:ext cx="5998766" cy="750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96848601"/>
      </p:ext>
    </p:extLst>
  </p:cSld>
  <p:clrMapOvr>
    <a:masterClrMapping/>
  </p:clrMapOvr>
  <p:transition spd="med">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9"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08038" y="201081"/>
            <a:ext cx="7950201" cy="473075"/>
          </a:xfrm>
        </p:spPr>
        <p:txBody>
          <a:bodyPr wrap="square"/>
          <a:lstStyle/>
          <a:p>
            <a:r>
              <a:rPr lang="en-US" dirty="0"/>
              <a:t>Click to edit Master title style</a:t>
            </a:r>
          </a:p>
        </p:txBody>
      </p:sp>
      <p:sp>
        <p:nvSpPr>
          <p:cNvPr id="3" name="Content Placeholder 2"/>
          <p:cNvSpPr>
            <a:spLocks noGrp="1"/>
          </p:cNvSpPr>
          <p:nvPr>
            <p:ph idx="1"/>
          </p:nvPr>
        </p:nvSpPr>
        <p:spPr>
          <a:xfrm>
            <a:off x="806452" y="1111252"/>
            <a:ext cx="7900974" cy="3648075"/>
          </a:xfrm>
        </p:spPr>
        <p:txBody>
          <a:bodyPr wrap="square"/>
          <a:lstStyle>
            <a:lvl1pPr marL="117450" indent="-117450">
              <a:spcBef>
                <a:spcPts val="400"/>
              </a:spcBef>
              <a:spcAft>
                <a:spcPts val="200"/>
              </a:spcAft>
              <a:buFont typeface="Arial" pitchFamily="34" charset="0"/>
              <a:buChar char="•"/>
              <a:defRPr sz="1200" b="0"/>
            </a:lvl1pPr>
            <a:lvl2pPr marL="344414" indent="-177762">
              <a:spcAft>
                <a:spcPts val="0"/>
              </a:spcAft>
              <a:buClr>
                <a:schemeClr val="tx1"/>
              </a:buClr>
              <a:buFont typeface="Arial" pitchFamily="34" charset="0"/>
              <a:buChar char="–"/>
              <a:defRPr sz="1100"/>
            </a:lvl2pPr>
            <a:lvl3pPr marL="574555" indent="-171415">
              <a:buClr>
                <a:schemeClr val="tx2"/>
              </a:buClr>
              <a:buFont typeface="Arial" pitchFamily="34" charset="0"/>
              <a:buChar char="•"/>
              <a:defRPr sz="1100">
                <a:solidFill>
                  <a:schemeClr val="tx1"/>
                </a:solidFill>
              </a:defRPr>
            </a:lvl3pPr>
            <a:lvl4pPr marL="855483" indent="-107927">
              <a:buClr>
                <a:schemeClr val="tx1"/>
              </a:buClr>
              <a:buFont typeface="Arial" pitchFamily="34" charset="0"/>
              <a:buChar char="–"/>
              <a:defRPr lang="en-US" sz="1100" kern="1200" dirty="0" smtClean="0">
                <a:solidFill>
                  <a:schemeClr val="tx1"/>
                </a:solidFill>
                <a:latin typeface="Arial" pitchFamily="34" charset="0"/>
                <a:ea typeface="ＭＳ Ｐゴシック" pitchFamily="127" charset="-128"/>
                <a:cs typeface="ＭＳ Ｐゴシック" pitchFamily="127" charset="-128"/>
              </a:defRPr>
            </a:lvl4pPr>
            <a:lvl5pPr marL="1199900" indent="-166653">
              <a:buClr>
                <a:schemeClr val="tx2"/>
              </a:buClr>
              <a:buFont typeface="Arial" pitchFamily="34" charset="0"/>
              <a:buChar cha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10"/>
          </p:nvPr>
        </p:nvSpPr>
        <p:spPr>
          <a:xfrm>
            <a:off x="5824269" y="4758197"/>
            <a:ext cx="2895600" cy="274637"/>
          </a:xfrm>
          <a:prstGeom prst="rect">
            <a:avLst/>
          </a:prstGeom>
        </p:spPr>
        <p:txBody>
          <a:bodyPr wrap="square" lIns="91420" tIns="45710" rIns="91420" bIns="45710"/>
          <a:lstStyle>
            <a:lvl1pPr>
              <a:defRPr/>
            </a:lvl1pPr>
          </a:lstStyle>
          <a:p>
            <a:pPr>
              <a:defRPr/>
            </a:pPr>
            <a:endParaRPr lang="en-US" dirty="0">
              <a:solidFill>
                <a:srgbClr val="000000"/>
              </a:solidFill>
            </a:endParaRPr>
          </a:p>
        </p:txBody>
      </p:sp>
      <p:sp>
        <p:nvSpPr>
          <p:cNvPr id="8" name="Text Box 14"/>
          <p:cNvSpPr txBox="1">
            <a:spLocks noChangeArrowheads="1"/>
          </p:cNvSpPr>
          <p:nvPr userDrawn="1"/>
        </p:nvSpPr>
        <p:spPr bwMode="auto">
          <a:xfrm>
            <a:off x="635236" y="4874548"/>
            <a:ext cx="156482" cy="21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6" tIns="17261" rIns="34516"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algn="r" defTabSz="342778" eaLnBrk="1" hangingPunct="1">
              <a:spcBef>
                <a:spcPts val="0"/>
              </a:spcBef>
              <a:buClr>
                <a:srgbClr val="829E7E"/>
              </a:buClr>
              <a:buFont typeface="Arial"/>
              <a:buNone/>
              <a:defRPr/>
            </a:pPr>
            <a:fld id="{DF43EDC1-DE77-47A3-B56B-F28176B942E3}" type="slidenum">
              <a:rPr lang="en-US" sz="600" smtClean="0">
                <a:solidFill>
                  <a:srgbClr val="000000"/>
                </a:solidFill>
              </a:rPr>
              <a:pPr algn="r" defTabSz="342778" eaLnBrk="1" hangingPunct="1">
                <a:spcBef>
                  <a:spcPts val="0"/>
                </a:spcBef>
                <a:buClr>
                  <a:srgbClr val="829E7E"/>
                </a:buClr>
                <a:buFont typeface="Arial"/>
                <a:buNone/>
                <a:defRPr/>
              </a:pPr>
              <a:t>‹#›</a:t>
            </a:fld>
            <a:endParaRPr lang="en-US" sz="600" dirty="0">
              <a:solidFill>
                <a:srgbClr val="292929"/>
              </a:solidFill>
            </a:endParaRPr>
          </a:p>
        </p:txBody>
      </p:sp>
      <p:sp>
        <p:nvSpPr>
          <p:cNvPr id="11" name="Text Box 14"/>
          <p:cNvSpPr txBox="1">
            <a:spLocks noChangeArrowheads="1"/>
          </p:cNvSpPr>
          <p:nvPr userDrawn="1"/>
        </p:nvSpPr>
        <p:spPr bwMode="auto">
          <a:xfrm>
            <a:off x="858449" y="4875876"/>
            <a:ext cx="2229643" cy="21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6" tIns="17261" rIns="34516"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778" eaLnBrk="1" hangingPunct="1">
              <a:spcBef>
                <a:spcPts val="0"/>
              </a:spcBef>
              <a:buClr>
                <a:srgbClr val="829E7E"/>
              </a:buClr>
              <a:buFont typeface="Arial"/>
              <a:buNone/>
              <a:defRPr/>
            </a:pPr>
            <a:r>
              <a:rPr lang="en-US" sz="600" dirty="0">
                <a:solidFill>
                  <a:srgbClr val="292929"/>
                </a:solidFill>
              </a:rPr>
              <a:t>Copyright © 2011, Oracle and/or its affiliates. All rights reserved.</a:t>
            </a:r>
          </a:p>
        </p:txBody>
      </p:sp>
      <p:cxnSp>
        <p:nvCxnSpPr>
          <p:cNvPr id="14" name="Straight Connector 13"/>
          <p:cNvCxnSpPr/>
          <p:nvPr userDrawn="1"/>
        </p:nvCxnSpPr>
        <p:spPr>
          <a:xfrm flipH="1">
            <a:off x="824370" y="4897880"/>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31245728"/>
      </p:ext>
    </p:extLst>
  </p:cSld>
  <p:clrMapOvr>
    <a:masterClrMapping/>
  </p:clrMapOvr>
  <p:transition spd="med">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instructions blank">
    <p:spTree>
      <p:nvGrpSpPr>
        <p:cNvPr id="1" name=""/>
        <p:cNvGrpSpPr/>
        <p:nvPr/>
      </p:nvGrpSpPr>
      <p:grpSpPr>
        <a:xfrm>
          <a:off x="0" y="0"/>
          <a:ext cx="0" cy="0"/>
          <a:chOff x="0" y="0"/>
          <a:chExt cx="0" cy="0"/>
        </a:xfrm>
      </p:grpSpPr>
      <p:pic>
        <p:nvPicPr>
          <p:cNvPr id="8"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08038" y="201078"/>
            <a:ext cx="7950201" cy="530224"/>
          </a:xfrm>
        </p:spPr>
        <p:txBody>
          <a:bodyPr wrap="square"/>
          <a:lstStyle/>
          <a:p>
            <a:r>
              <a:rPr lang="en-US" dirty="0"/>
              <a:t>Click to edit Master title style</a:t>
            </a:r>
          </a:p>
        </p:txBody>
      </p:sp>
      <p:sp>
        <p:nvSpPr>
          <p:cNvPr id="6" name="Footer Placeholder 4"/>
          <p:cNvSpPr>
            <a:spLocks noGrp="1"/>
          </p:cNvSpPr>
          <p:nvPr>
            <p:ph type="ftr" sz="quarter" idx="10"/>
          </p:nvPr>
        </p:nvSpPr>
        <p:spPr>
          <a:xfrm>
            <a:off x="5858212" y="4800043"/>
            <a:ext cx="2895600" cy="274637"/>
          </a:xfrm>
          <a:prstGeom prst="rect">
            <a:avLst/>
          </a:prstGeom>
        </p:spPr>
        <p:txBody>
          <a:bodyPr wrap="square" lIns="91420" tIns="45710" rIns="91420" bIns="45710"/>
          <a:lstStyle>
            <a:lvl1pPr>
              <a:defRPr/>
            </a:lvl1pPr>
          </a:lstStyle>
          <a:p>
            <a:pPr>
              <a:defRPr/>
            </a:pPr>
            <a:endParaRPr lang="en-US" dirty="0">
              <a:solidFill>
                <a:srgbClr val="000000"/>
              </a:solidFill>
            </a:endParaRPr>
          </a:p>
        </p:txBody>
      </p:sp>
      <p:sp>
        <p:nvSpPr>
          <p:cNvPr id="7" name="Text Box 14"/>
          <p:cNvSpPr txBox="1">
            <a:spLocks noChangeArrowheads="1"/>
          </p:cNvSpPr>
          <p:nvPr userDrawn="1"/>
        </p:nvSpPr>
        <p:spPr bwMode="auto">
          <a:xfrm>
            <a:off x="635236" y="4874548"/>
            <a:ext cx="156482" cy="21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6" tIns="17261" rIns="34516"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algn="r" defTabSz="342778" eaLnBrk="1" hangingPunct="1">
              <a:spcBef>
                <a:spcPts val="0"/>
              </a:spcBef>
              <a:buClr>
                <a:srgbClr val="829E7E"/>
              </a:buClr>
              <a:buFont typeface="Arial"/>
              <a:buNone/>
              <a:defRPr/>
            </a:pPr>
            <a:fld id="{DF43EDC1-DE77-47A3-B56B-F28176B942E3}" type="slidenum">
              <a:rPr lang="en-US" sz="600" smtClean="0">
                <a:solidFill>
                  <a:srgbClr val="000000"/>
                </a:solidFill>
              </a:rPr>
              <a:pPr algn="r" defTabSz="342778" eaLnBrk="1" hangingPunct="1">
                <a:spcBef>
                  <a:spcPts val="0"/>
                </a:spcBef>
                <a:buClr>
                  <a:srgbClr val="829E7E"/>
                </a:buClr>
                <a:buFont typeface="Arial"/>
                <a:buNone/>
                <a:defRPr/>
              </a:pPr>
              <a:t>‹#›</a:t>
            </a:fld>
            <a:endParaRPr lang="en-US" sz="600" dirty="0">
              <a:solidFill>
                <a:srgbClr val="292929"/>
              </a:solidFill>
            </a:endParaRPr>
          </a:p>
        </p:txBody>
      </p:sp>
      <p:sp>
        <p:nvSpPr>
          <p:cNvPr id="11" name="Text Box 14"/>
          <p:cNvSpPr txBox="1">
            <a:spLocks noChangeArrowheads="1"/>
          </p:cNvSpPr>
          <p:nvPr userDrawn="1"/>
        </p:nvSpPr>
        <p:spPr bwMode="auto">
          <a:xfrm>
            <a:off x="858449" y="4875876"/>
            <a:ext cx="2229643" cy="21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16" tIns="17261" rIns="34516"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778" eaLnBrk="1" hangingPunct="1">
              <a:spcBef>
                <a:spcPts val="0"/>
              </a:spcBef>
              <a:buClr>
                <a:srgbClr val="829E7E"/>
              </a:buClr>
              <a:buFont typeface="Arial"/>
              <a:buNone/>
              <a:defRPr/>
            </a:pPr>
            <a:r>
              <a:rPr lang="en-US" sz="600" dirty="0">
                <a:solidFill>
                  <a:srgbClr val="292929"/>
                </a:solidFill>
              </a:rPr>
              <a:t>Copyright © 2011, Oracle and/or its affiliates. All rights reserved.</a:t>
            </a:r>
          </a:p>
        </p:txBody>
      </p:sp>
      <p:cxnSp>
        <p:nvCxnSpPr>
          <p:cNvPr id="13" name="Straight Connector 12"/>
          <p:cNvCxnSpPr/>
          <p:nvPr userDrawn="1"/>
        </p:nvCxnSpPr>
        <p:spPr>
          <a:xfrm flipH="1">
            <a:off x="824370" y="4897880"/>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grpSp>
        <p:nvGrpSpPr>
          <p:cNvPr id="3" name="Group 2"/>
          <p:cNvGrpSpPr/>
          <p:nvPr userDrawn="1"/>
        </p:nvGrpSpPr>
        <p:grpSpPr>
          <a:xfrm>
            <a:off x="3094500" y="4875691"/>
            <a:ext cx="2289387" cy="219168"/>
            <a:chOff x="3094495" y="4875691"/>
            <a:chExt cx="2289387" cy="219168"/>
          </a:xfrm>
        </p:grpSpPr>
        <p:sp>
          <p:nvSpPr>
            <p:cNvPr id="12" name="Text Box 14"/>
            <p:cNvSpPr txBox="1">
              <a:spLocks noChangeArrowheads="1"/>
            </p:cNvSpPr>
            <p:nvPr userDrawn="1"/>
          </p:nvSpPr>
          <p:spPr bwMode="auto">
            <a:xfrm>
              <a:off x="3124525" y="4875691"/>
              <a:ext cx="2259357" cy="21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23" tIns="17262" rIns="34523" bIns="17262"/>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778" eaLnBrk="1" hangingPunct="1">
                <a:spcBef>
                  <a:spcPts val="0"/>
                </a:spcBef>
                <a:buClr>
                  <a:srgbClr val="829E7E"/>
                </a:buClr>
                <a:buFont typeface="Arial"/>
                <a:buNone/>
                <a:defRPr/>
              </a:pPr>
              <a:r>
                <a:rPr lang="en-US" sz="600" dirty="0">
                  <a:solidFill>
                    <a:srgbClr val="292929"/>
                  </a:solidFill>
                </a:rPr>
                <a:t>Insert Information Protection Policy Classification from Slide 8</a:t>
              </a:r>
              <a:endParaRPr lang="en-US" sz="800" dirty="0">
                <a:solidFill>
                  <a:srgbClr val="292929"/>
                </a:solidFill>
              </a:endParaRPr>
            </a:p>
          </p:txBody>
        </p:sp>
        <p:cxnSp>
          <p:nvCxnSpPr>
            <p:cNvPr id="14" name="Straight Connector 13"/>
            <p:cNvCxnSpPr/>
            <p:nvPr userDrawn="1"/>
          </p:nvCxnSpPr>
          <p:spPr>
            <a:xfrm flipH="1">
              <a:off x="3094495" y="4897874"/>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030370373"/>
      </p:ext>
    </p:extLst>
  </p:cSld>
  <p:clrMapOvr>
    <a:masterClrMapping/>
  </p:clrMapOvr>
  <p:transition spd="med">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2_New Template_Title 1">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2"/>
            <a:ext cx="9144000" cy="5143499"/>
          </a:xfrm>
          <a:prstGeom prst="rect">
            <a:avLst/>
          </a:prstGeom>
          <a:gradFill flip="none" rotWithShape="1">
            <a:gsLst>
              <a:gs pos="20000">
                <a:srgbClr val="AA0000"/>
              </a:gs>
              <a:gs pos="90000">
                <a:srgbClr val="FF1414"/>
              </a:gs>
            </a:gsLst>
            <a:lin ang="16200000" scaled="0"/>
            <a:tileRect/>
          </a:gradFill>
          <a:ln>
            <a:noFill/>
          </a:ln>
          <a:effectLst>
            <a:outerShdw blurRad="152400" dist="63500"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dirty="0">
              <a:solidFill>
                <a:srgbClr val="FFFFFF"/>
              </a:solidFill>
            </a:endParaRPr>
          </a:p>
        </p:txBody>
      </p:sp>
      <p:pic>
        <p:nvPicPr>
          <p:cNvPr id="8" name="Picture 7" descr="O_signature_wht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432" y="253997"/>
            <a:ext cx="2148840" cy="662559"/>
          </a:xfrm>
          <a:prstGeom prst="rect">
            <a:avLst/>
          </a:prstGeom>
        </p:spPr>
      </p:pic>
      <p:sp>
        <p:nvSpPr>
          <p:cNvPr id="17" name="Title 1"/>
          <p:cNvSpPr>
            <a:spLocks noGrp="1"/>
          </p:cNvSpPr>
          <p:nvPr>
            <p:ph type="title" hasCustomPrompt="1"/>
          </p:nvPr>
        </p:nvSpPr>
        <p:spPr>
          <a:xfrm>
            <a:off x="451487" y="1583267"/>
            <a:ext cx="5026449" cy="1230657"/>
          </a:xfrm>
        </p:spPr>
        <p:txBody>
          <a:bodyPr anchor="b" anchorCtr="0"/>
          <a:lstStyle>
            <a:lvl1pPr>
              <a:defRPr sz="2800">
                <a:solidFill>
                  <a:schemeClr val="bg1"/>
                </a:solidFill>
              </a:defRPr>
            </a:lvl1pPr>
          </a:lstStyle>
          <a:p>
            <a:r>
              <a:rPr lang="en-US" dirty="0"/>
              <a:t>Click to edit title</a:t>
            </a:r>
          </a:p>
        </p:txBody>
      </p:sp>
      <p:sp>
        <p:nvSpPr>
          <p:cNvPr id="5" name="Text Placeholder 4"/>
          <p:cNvSpPr>
            <a:spLocks noGrp="1"/>
          </p:cNvSpPr>
          <p:nvPr>
            <p:ph type="body" sz="quarter" idx="13"/>
          </p:nvPr>
        </p:nvSpPr>
        <p:spPr>
          <a:xfrm>
            <a:off x="450849" y="2914276"/>
            <a:ext cx="5027083" cy="1048124"/>
          </a:xfrm>
        </p:spPr>
        <p:txBody>
          <a:bodyPr lIns="0" tIns="0"/>
          <a:lstStyle>
            <a:lvl1pPr marL="0" indent="0">
              <a:spcAft>
                <a:spcPts val="0"/>
              </a:spcAft>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049510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build="p">
        <p:tmplLst>
          <p:tmpl lvl="1">
            <p:tnLst>
              <p:par>
                <p:cTn presetID="10" presetClass="entr" presetSubtype="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1_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3422748" y="4917283"/>
            <a:ext cx="920593" cy="136922"/>
          </a:xfrm>
          <a:prstGeom prst="rect">
            <a:avLst/>
          </a:prstGeom>
        </p:spPr>
        <p:txBody>
          <a:bodyPr/>
          <a:lstStyle>
            <a:lvl1pPr>
              <a:defRPr/>
            </a:lvl1pPr>
          </a:lstStyle>
          <a:p>
            <a:fld id="{B937024B-89F0-4457-98AD-32BD69A2E0A7}" type="datetime1">
              <a:rPr lang="en-US" altLang="en-US">
                <a:solidFill>
                  <a:srgbClr val="5F5F5F"/>
                </a:solidFill>
              </a:rPr>
              <a:pPr/>
              <a:t>11/11/25</a:t>
            </a:fld>
            <a:endParaRPr lang="en-US" altLang="en-US">
              <a:solidFill>
                <a:srgbClr val="5F5F5F"/>
              </a:solidFill>
            </a:endParaRPr>
          </a:p>
        </p:txBody>
      </p:sp>
      <p:sp>
        <p:nvSpPr>
          <p:cNvPr id="4" name="Footer Placeholder 4"/>
          <p:cNvSpPr>
            <a:spLocks noGrp="1"/>
          </p:cNvSpPr>
          <p:nvPr>
            <p:ph type="ftr" sz="quarter" idx="11"/>
          </p:nvPr>
        </p:nvSpPr>
        <p:spPr>
          <a:xfrm>
            <a:off x="6584681"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5"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6686D022-9304-4A8B-81FE-BA35269D08F5}"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556964074"/>
      </p:ext>
    </p:extLst>
  </p:cSld>
  <p:clrMapOvr>
    <a:masterClrMapping/>
  </p:clrMapOvr>
  <p:transition spd="med">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99165663"/>
      </p:ext>
    </p:extLst>
  </p:cSld>
  <p:clrMapOvr>
    <a:masterClrMapping/>
  </p:clrMapOvr>
  <p:transition spd="med">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ustom Layout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grpSp>
        <p:nvGrpSpPr>
          <p:cNvPr id="3" name="Group 6"/>
          <p:cNvGrpSpPr>
            <a:grpSpLocks/>
          </p:cNvGrpSpPr>
          <p:nvPr userDrawn="1"/>
        </p:nvGrpSpPr>
        <p:grpSpPr bwMode="auto">
          <a:xfrm>
            <a:off x="0" y="0"/>
            <a:ext cx="9144000" cy="5143500"/>
            <a:chOff x="-287" y="0"/>
            <a:chExt cx="12189399" cy="6858000"/>
          </a:xfrm>
        </p:grpSpPr>
        <p:sp>
          <p:nvSpPr>
            <p:cNvPr id="4" name="Rectangle 3"/>
            <p:cNvSpPr/>
            <p:nvPr/>
          </p:nvSpPr>
          <p:spPr bwMode="gray">
            <a:xfrm>
              <a:off x="-287" y="0"/>
              <a:ext cx="193684" cy="685165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5" name="Rectangle 4"/>
            <p:cNvSpPr/>
            <p:nvPr/>
          </p:nvSpPr>
          <p:spPr bwMode="gray">
            <a:xfrm>
              <a:off x="11995428" y="6350"/>
              <a:ext cx="193684" cy="685165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6" name="Rectangle 5"/>
            <p:cNvSpPr/>
            <p:nvPr/>
          </p:nvSpPr>
          <p:spPr bwMode="gray">
            <a:xfrm>
              <a:off x="-287" y="6400800"/>
              <a:ext cx="12189399" cy="4572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7" name="Rectangle 6"/>
            <p:cNvSpPr/>
            <p:nvPr/>
          </p:nvSpPr>
          <p:spPr bwMode="gray">
            <a:xfrm>
              <a:off x="-287" y="0"/>
              <a:ext cx="12189399" cy="19208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8" name="Rectangle 7"/>
          <p:cNvSpPr/>
          <p:nvPr userDrawn="1"/>
        </p:nvSpPr>
        <p:spPr>
          <a:xfrm>
            <a:off x="361667" y="4688011"/>
            <a:ext cx="1269241" cy="116006"/>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8" rIns="91436" bIns="45718" numCol="1" spcCol="0" rtlCol="0" fromWordArt="0" anchor="ctr" anchorCtr="0" forceAA="0" compatLnSpc="1">
            <a:prstTxWarp prst="textNoShape">
              <a:avLst/>
            </a:prstTxWarp>
            <a:noAutofit/>
          </a:bodyPr>
          <a:lstStyle/>
          <a:p>
            <a:pPr algn="ctr">
              <a:lnSpc>
                <a:spcPct val="90000"/>
              </a:lnSpc>
            </a:pPr>
            <a:endParaRPr lang="en-GB">
              <a:solidFill>
                <a:srgbClr val="FFFFFF"/>
              </a:solidFill>
            </a:endParaRPr>
          </a:p>
        </p:txBody>
      </p:sp>
    </p:spTree>
    <p:extLst>
      <p:ext uri="{BB962C8B-B14F-4D97-AF65-F5344CB8AC3E}">
        <p14:creationId xmlns:p14="http://schemas.microsoft.com/office/powerpoint/2010/main" val="2284749137"/>
      </p:ext>
    </p:extLst>
  </p:cSld>
  <p:clrMapOvr>
    <a:masterClrMapping/>
  </p:clrMapOvr>
  <p:transition spd="med">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Title Slide without Picture">
    <p:bg>
      <p:bgPr>
        <a:solidFill>
          <a:schemeClr val="bg2"/>
        </a:solidFill>
        <a:effectLst/>
      </p:bgPr>
    </p:bg>
    <p:spTree>
      <p:nvGrpSpPr>
        <p:cNvPr id="1" name=""/>
        <p:cNvGrpSpPr/>
        <p:nvPr/>
      </p:nvGrpSpPr>
      <p:grpSpPr>
        <a:xfrm>
          <a:off x="0" y="0"/>
          <a:ext cx="0" cy="0"/>
          <a:chOff x="0" y="0"/>
          <a:chExt cx="0" cy="0"/>
        </a:xfrm>
      </p:grpSpPr>
      <p:pic>
        <p:nvPicPr>
          <p:cNvPr id="6" name="Picture 15" descr="1.5X red tab for PPT.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94" y="554862"/>
            <a:ext cx="8346073" cy="1102519"/>
          </a:xfrm>
        </p:spPr>
        <p:txBody>
          <a:bodyPr/>
          <a:lstStyle>
            <a:lvl1pPr>
              <a:lnSpc>
                <a:spcPct val="80000"/>
              </a:lnSpc>
              <a:defRPr sz="3600"/>
            </a:lvl1pPr>
          </a:lstStyle>
          <a:p>
            <a:r>
              <a:rPr lang="en-US"/>
              <a:t>Click to edit Master title style</a:t>
            </a:r>
            <a:endParaRPr dirty="0"/>
          </a:p>
        </p:txBody>
      </p:sp>
      <p:sp>
        <p:nvSpPr>
          <p:cNvPr id="3" name="Subtitle 2"/>
          <p:cNvSpPr>
            <a:spLocks noGrp="1"/>
          </p:cNvSpPr>
          <p:nvPr>
            <p:ph type="subTitle" idx="1"/>
          </p:nvPr>
        </p:nvSpPr>
        <p:spPr>
          <a:xfrm>
            <a:off x="398926" y="1714500"/>
            <a:ext cx="8347160" cy="685800"/>
          </a:xfrm>
        </p:spPr>
        <p:txBody>
          <a:bodyPr>
            <a:noAutofit/>
          </a:bodyPr>
          <a:lstStyle>
            <a:lvl1pPr marL="0" indent="0" algn="l">
              <a:spcBef>
                <a:spcPts val="0"/>
              </a:spcBef>
              <a:buNone/>
              <a:defRPr sz="1800" b="1">
                <a:solidFill>
                  <a:schemeClr val="tx1"/>
                </a:solidFill>
              </a:defRPr>
            </a:lvl1pPr>
            <a:lvl2pPr marL="342448" indent="0" algn="ctr">
              <a:buNone/>
              <a:defRPr>
                <a:solidFill>
                  <a:schemeClr val="tx1">
                    <a:tint val="75000"/>
                  </a:schemeClr>
                </a:solidFill>
              </a:defRPr>
            </a:lvl2pPr>
            <a:lvl3pPr marL="684937" indent="0" algn="ctr">
              <a:buNone/>
              <a:defRPr>
                <a:solidFill>
                  <a:schemeClr val="tx1">
                    <a:tint val="75000"/>
                  </a:schemeClr>
                </a:solidFill>
              </a:defRPr>
            </a:lvl3pPr>
            <a:lvl4pPr marL="1027402" indent="0" algn="ctr">
              <a:buNone/>
              <a:defRPr>
                <a:solidFill>
                  <a:schemeClr val="tx1">
                    <a:tint val="75000"/>
                  </a:schemeClr>
                </a:solidFill>
              </a:defRPr>
            </a:lvl4pPr>
            <a:lvl5pPr marL="1369875" indent="0" algn="ctr">
              <a:buNone/>
              <a:defRPr>
                <a:solidFill>
                  <a:schemeClr val="tx1">
                    <a:tint val="75000"/>
                  </a:schemeClr>
                </a:solidFill>
              </a:defRPr>
            </a:lvl5pPr>
            <a:lvl6pPr marL="1712325" indent="0" algn="ctr">
              <a:buNone/>
              <a:defRPr>
                <a:solidFill>
                  <a:schemeClr val="tx1">
                    <a:tint val="75000"/>
                  </a:schemeClr>
                </a:solidFill>
              </a:defRPr>
            </a:lvl6pPr>
            <a:lvl7pPr marL="2054804" indent="0" algn="ctr">
              <a:buNone/>
              <a:defRPr>
                <a:solidFill>
                  <a:schemeClr val="tx1">
                    <a:tint val="75000"/>
                  </a:schemeClr>
                </a:solidFill>
              </a:defRPr>
            </a:lvl7pPr>
            <a:lvl8pPr marL="2397273" indent="0" algn="ctr">
              <a:buNone/>
              <a:defRPr>
                <a:solidFill>
                  <a:schemeClr val="tx1">
                    <a:tint val="75000"/>
                  </a:schemeClr>
                </a:solidFill>
              </a:defRPr>
            </a:lvl8pPr>
            <a:lvl9pPr marL="2739749"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94" y="2572089"/>
            <a:ext cx="8346073"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Tree>
    <p:extLst>
      <p:ext uri="{BB962C8B-B14F-4D97-AF65-F5344CB8AC3E}">
        <p14:creationId xmlns:p14="http://schemas.microsoft.com/office/powerpoint/2010/main" val="2643061718"/>
      </p:ext>
    </p:extLst>
  </p:cSld>
  <p:clrMapOvr>
    <a:masterClrMapping/>
  </p:clrMapOvr>
  <p:transition spd="med">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pic>
        <p:nvPicPr>
          <p:cNvPr id="5" name="Picture 15" descr="1.5X red tab for PPT.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94" y="554862"/>
            <a:ext cx="8346073" cy="1102519"/>
          </a:xfrm>
        </p:spPr>
        <p:txBody>
          <a:bodyPr/>
          <a:lstStyle>
            <a:lvl1pPr>
              <a:lnSpc>
                <a:spcPct val="80000"/>
              </a:lnSpc>
              <a:defRPr sz="3600"/>
            </a:lvl1pPr>
          </a:lstStyle>
          <a:p>
            <a:r>
              <a:rPr lang="en-US"/>
              <a:t>Click to edit Master title style</a:t>
            </a:r>
            <a:endParaRPr dirty="0"/>
          </a:p>
        </p:txBody>
      </p:sp>
      <p:sp>
        <p:nvSpPr>
          <p:cNvPr id="3" name="Subtitle 2"/>
          <p:cNvSpPr>
            <a:spLocks noGrp="1"/>
          </p:cNvSpPr>
          <p:nvPr>
            <p:ph type="subTitle" idx="1"/>
          </p:nvPr>
        </p:nvSpPr>
        <p:spPr>
          <a:xfrm>
            <a:off x="398926" y="1714500"/>
            <a:ext cx="8347160" cy="685800"/>
          </a:xfrm>
        </p:spPr>
        <p:txBody>
          <a:bodyPr>
            <a:noAutofit/>
          </a:bodyPr>
          <a:lstStyle>
            <a:lvl1pPr marL="0" indent="0" algn="l">
              <a:spcBef>
                <a:spcPts val="0"/>
              </a:spcBef>
              <a:buNone/>
              <a:defRPr sz="1800" b="1">
                <a:solidFill>
                  <a:schemeClr val="tx1"/>
                </a:solidFill>
              </a:defRPr>
            </a:lvl1pPr>
            <a:lvl2pPr marL="342448" indent="0" algn="ctr">
              <a:buNone/>
              <a:defRPr>
                <a:solidFill>
                  <a:schemeClr val="tx1">
                    <a:tint val="75000"/>
                  </a:schemeClr>
                </a:solidFill>
              </a:defRPr>
            </a:lvl2pPr>
            <a:lvl3pPr marL="684937" indent="0" algn="ctr">
              <a:buNone/>
              <a:defRPr>
                <a:solidFill>
                  <a:schemeClr val="tx1">
                    <a:tint val="75000"/>
                  </a:schemeClr>
                </a:solidFill>
              </a:defRPr>
            </a:lvl3pPr>
            <a:lvl4pPr marL="1027402" indent="0" algn="ctr">
              <a:buNone/>
              <a:defRPr>
                <a:solidFill>
                  <a:schemeClr val="tx1">
                    <a:tint val="75000"/>
                  </a:schemeClr>
                </a:solidFill>
              </a:defRPr>
            </a:lvl4pPr>
            <a:lvl5pPr marL="1369875" indent="0" algn="ctr">
              <a:buNone/>
              <a:defRPr>
                <a:solidFill>
                  <a:schemeClr val="tx1">
                    <a:tint val="75000"/>
                  </a:schemeClr>
                </a:solidFill>
              </a:defRPr>
            </a:lvl5pPr>
            <a:lvl6pPr marL="1712325" indent="0" algn="ctr">
              <a:buNone/>
              <a:defRPr>
                <a:solidFill>
                  <a:schemeClr val="tx1">
                    <a:tint val="75000"/>
                  </a:schemeClr>
                </a:solidFill>
              </a:defRPr>
            </a:lvl6pPr>
            <a:lvl7pPr marL="2054804" indent="0" algn="ctr">
              <a:buNone/>
              <a:defRPr>
                <a:solidFill>
                  <a:schemeClr val="tx1">
                    <a:tint val="75000"/>
                  </a:schemeClr>
                </a:solidFill>
              </a:defRPr>
            </a:lvl7pPr>
            <a:lvl8pPr marL="2397273" indent="0" algn="ctr">
              <a:buNone/>
              <a:defRPr>
                <a:solidFill>
                  <a:schemeClr val="tx1">
                    <a:tint val="75000"/>
                  </a:schemeClr>
                </a:solidFill>
              </a:defRPr>
            </a:lvl8pPr>
            <a:lvl9pPr marL="2739749" indent="0" algn="ctr">
              <a:buNone/>
              <a:defRPr>
                <a:solidFill>
                  <a:schemeClr val="tx1">
                    <a:tint val="75000"/>
                  </a:schemeClr>
                </a:solidFill>
              </a:defRPr>
            </a:lvl9pPr>
          </a:lstStyle>
          <a:p>
            <a:r>
              <a:rPr lang="en-US"/>
              <a:t>Click to edit Master subtitle style</a:t>
            </a:r>
            <a:endParaRPr dirty="0"/>
          </a:p>
        </p:txBody>
      </p:sp>
    </p:spTree>
    <p:extLst>
      <p:ext uri="{BB962C8B-B14F-4D97-AF65-F5344CB8AC3E}">
        <p14:creationId xmlns:p14="http://schemas.microsoft.com/office/powerpoint/2010/main" val="3696412056"/>
      </p:ext>
    </p:extLst>
  </p:cSld>
  <p:clrMapOvr>
    <a:masterClrMapping/>
  </p:clrMapOvr>
  <p:transition spd="med">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Title Slide Blank">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795785"/>
      </p:ext>
    </p:extLst>
  </p:cSld>
  <p:clrMapOvr>
    <a:masterClrMapping/>
  </p:clrMapOvr>
  <p:transition spd="med">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Title Slide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89" tIns="34246" rIns="68489" bIns="34246" anchor="ctr"/>
          <a:lstStyle/>
          <a:p>
            <a:pPr algn="ctr" fontAlgn="auto">
              <a:spcBef>
                <a:spcPts val="0"/>
              </a:spcBef>
              <a:spcAft>
                <a:spcPts val="0"/>
              </a:spcAft>
              <a:defRPr/>
            </a:pPr>
            <a:endParaRPr dirty="0">
              <a:solidFill>
                <a:srgbClr val="FFFFFF"/>
              </a:solidFill>
            </a:endParaRPr>
          </a:p>
        </p:txBody>
      </p:sp>
      <p:sp>
        <p:nvSpPr>
          <p:cNvPr id="6" name="TextBox 15"/>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dirty="0">
                <a:solidFill>
                  <a:srgbClr val="FFFFFF"/>
                </a:solidFill>
              </a:rPr>
              <a:t>Copyright © 2014 Oracle and/or its affiliates. All rights reserved.  |</a:t>
            </a:r>
          </a:p>
        </p:txBody>
      </p:sp>
      <p:pic>
        <p:nvPicPr>
          <p:cNvPr id="7" name="Picture 16"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4" y="554862"/>
            <a:ext cx="6573962" cy="1102519"/>
          </a:xfrm>
        </p:spPr>
        <p:txBody>
          <a:bodyPr/>
          <a:lstStyle>
            <a:lvl1pPr>
              <a:lnSpc>
                <a:spcPct val="80000"/>
              </a:lnSpc>
              <a:defRPr sz="3600"/>
            </a:lvl1pPr>
          </a:lstStyle>
          <a:p>
            <a:r>
              <a:rPr lang="en-US"/>
              <a:t>Click to edit Master title style</a:t>
            </a:r>
            <a:endParaRPr/>
          </a:p>
        </p:txBody>
      </p:sp>
      <p:sp>
        <p:nvSpPr>
          <p:cNvPr id="3" name="Subtitle 2"/>
          <p:cNvSpPr>
            <a:spLocks noGrp="1"/>
          </p:cNvSpPr>
          <p:nvPr>
            <p:ph type="subTitle" idx="1"/>
          </p:nvPr>
        </p:nvSpPr>
        <p:spPr>
          <a:xfrm>
            <a:off x="398926" y="1714500"/>
            <a:ext cx="6574818" cy="685800"/>
          </a:xfrm>
        </p:spPr>
        <p:txBody>
          <a:bodyPr>
            <a:noAutofit/>
          </a:bodyPr>
          <a:lstStyle>
            <a:lvl1pPr marL="0" indent="0" algn="l">
              <a:spcBef>
                <a:spcPts val="0"/>
              </a:spcBef>
              <a:buNone/>
              <a:defRPr sz="1800" b="1">
                <a:solidFill>
                  <a:schemeClr val="tx1"/>
                </a:solidFill>
              </a:defRPr>
            </a:lvl1pPr>
            <a:lvl2pPr marL="342448" indent="0" algn="ctr">
              <a:buNone/>
              <a:defRPr>
                <a:solidFill>
                  <a:schemeClr val="tx1">
                    <a:tint val="75000"/>
                  </a:schemeClr>
                </a:solidFill>
              </a:defRPr>
            </a:lvl2pPr>
            <a:lvl3pPr marL="684937" indent="0" algn="ctr">
              <a:buNone/>
              <a:defRPr>
                <a:solidFill>
                  <a:schemeClr val="tx1">
                    <a:tint val="75000"/>
                  </a:schemeClr>
                </a:solidFill>
              </a:defRPr>
            </a:lvl3pPr>
            <a:lvl4pPr marL="1027402" indent="0" algn="ctr">
              <a:buNone/>
              <a:defRPr>
                <a:solidFill>
                  <a:schemeClr val="tx1">
                    <a:tint val="75000"/>
                  </a:schemeClr>
                </a:solidFill>
              </a:defRPr>
            </a:lvl4pPr>
            <a:lvl5pPr marL="1369875" indent="0" algn="ctr">
              <a:buNone/>
              <a:defRPr>
                <a:solidFill>
                  <a:schemeClr val="tx1">
                    <a:tint val="75000"/>
                  </a:schemeClr>
                </a:solidFill>
              </a:defRPr>
            </a:lvl5pPr>
            <a:lvl6pPr marL="1712325" indent="0" algn="ctr">
              <a:buNone/>
              <a:defRPr>
                <a:solidFill>
                  <a:schemeClr val="tx1">
                    <a:tint val="75000"/>
                  </a:schemeClr>
                </a:solidFill>
              </a:defRPr>
            </a:lvl6pPr>
            <a:lvl7pPr marL="2054804" indent="0" algn="ctr">
              <a:buNone/>
              <a:defRPr>
                <a:solidFill>
                  <a:schemeClr val="tx1">
                    <a:tint val="75000"/>
                  </a:schemeClr>
                </a:solidFill>
              </a:defRPr>
            </a:lvl7pPr>
            <a:lvl8pPr marL="2397273" indent="0" algn="ctr">
              <a:buNone/>
              <a:defRPr>
                <a:solidFill>
                  <a:schemeClr val="tx1">
                    <a:tint val="75000"/>
                  </a:schemeClr>
                </a:solidFill>
              </a:defRPr>
            </a:lvl8pPr>
            <a:lvl9pPr marL="2739749"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64" y="2572089"/>
            <a:ext cx="6573962"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8" name="Date Placeholder 3"/>
          <p:cNvSpPr>
            <a:spLocks noGrp="1"/>
          </p:cNvSpPr>
          <p:nvPr>
            <p:ph type="dt" sz="half" idx="14"/>
          </p:nvPr>
        </p:nvSpPr>
        <p:spPr>
          <a:xfrm>
            <a:off x="3422749" y="4917283"/>
            <a:ext cx="920593" cy="136922"/>
          </a:xfrm>
          <a:prstGeom prst="rect">
            <a:avLst/>
          </a:prstGeom>
        </p:spPr>
        <p:txBody>
          <a:bodyPr/>
          <a:lstStyle>
            <a:lvl1pPr>
              <a:defRPr>
                <a:solidFill>
                  <a:srgbClr val="FFFFFF"/>
                </a:solidFill>
              </a:defRPr>
            </a:lvl1pPr>
          </a:lstStyle>
          <a:p>
            <a:fld id="{3EECB67B-FFB0-40FE-8A88-6B9C03E26F84}" type="datetime1">
              <a:rPr lang="en-US" altLang="en-US"/>
              <a:pPr/>
              <a:t>11/11/25</a:t>
            </a:fld>
            <a:endParaRPr lang="en-US" altLang="en-US"/>
          </a:p>
        </p:txBody>
      </p:sp>
      <p:sp>
        <p:nvSpPr>
          <p:cNvPr id="9" name="Footer Placeholder 4"/>
          <p:cNvSpPr>
            <a:spLocks noGrp="1"/>
          </p:cNvSpPr>
          <p:nvPr>
            <p:ph type="ftr" sz="quarter" idx="15"/>
          </p:nvPr>
        </p:nvSpPr>
        <p:spPr>
          <a:xfrm>
            <a:off x="6584683" y="4917283"/>
            <a:ext cx="1874532" cy="136922"/>
          </a:xfrm>
          <a:prstGeom prst="rect">
            <a:avLst/>
          </a:prstGeom>
        </p:spPr>
        <p:txBody>
          <a:bodyPr/>
          <a:lstStyle>
            <a:lvl1pPr>
              <a:defRPr>
                <a:solidFill>
                  <a:srgbClr val="FFFFFF"/>
                </a:solidFill>
              </a:defRPr>
            </a:lvl1pPr>
          </a:lstStyle>
          <a:p>
            <a:r>
              <a:rPr lang="en-US" altLang="en-US"/>
              <a:t>Oracle Confidential – Internal/Restricted/Highly Restricted</a:t>
            </a:r>
          </a:p>
        </p:txBody>
      </p:sp>
      <p:sp>
        <p:nvSpPr>
          <p:cNvPr id="10" name="Slide Number Placeholder 5"/>
          <p:cNvSpPr>
            <a:spLocks noGrp="1"/>
          </p:cNvSpPr>
          <p:nvPr>
            <p:ph type="sldNum" sz="quarter" idx="16"/>
          </p:nvPr>
        </p:nvSpPr>
        <p:spPr>
          <a:xfrm>
            <a:off x="8459214" y="5200651"/>
            <a:ext cx="285824" cy="136922"/>
          </a:xfrm>
          <a:prstGeom prst="rect">
            <a:avLst/>
          </a:prstGeom>
        </p:spPr>
        <p:txBody>
          <a:bodyPr/>
          <a:lstStyle>
            <a:lvl1pPr>
              <a:defRPr>
                <a:solidFill>
                  <a:srgbClr val="BDC1C5"/>
                </a:solidFill>
              </a:defRPr>
            </a:lvl1pPr>
          </a:lstStyle>
          <a:p>
            <a:fld id="{0502EC09-9C90-44D7-9B35-A6034B98EFDD}" type="slidenum">
              <a:rPr lang="en-US" altLang="en-US"/>
              <a:pPr/>
              <a:t>‹#›</a:t>
            </a:fld>
            <a:endParaRPr lang="en-US" altLang="en-US"/>
          </a:p>
        </p:txBody>
      </p:sp>
    </p:spTree>
    <p:extLst>
      <p:ext uri="{BB962C8B-B14F-4D97-AF65-F5344CB8AC3E}">
        <p14:creationId xmlns:p14="http://schemas.microsoft.com/office/powerpoint/2010/main" val="2044351237"/>
      </p:ext>
    </p:extLst>
  </p:cSld>
  <p:clrMapOvr>
    <a:overrideClrMapping bg1="dk1" tx1="lt1" bg2="dk2" tx2="lt2" accent1="accent1" accent2="accent2" accent3="accent3" accent4="accent4" accent5="accent5" accent6="accent6" hlink="hlink" folHlink="folHlink"/>
  </p:clrMapOvr>
  <p:transition spd="med">
    <p:fade/>
  </p:transition>
  <p:hf hdr="0" ftr="0" dt="0"/>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p:cSld name="Title Slide with Picture and Logo">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bwMode="hidden">
          <a:xfrm>
            <a:off x="0" y="0"/>
            <a:ext cx="9144000" cy="5143500"/>
          </a:xfrm>
          <a:prstGeom prst="rect">
            <a:avLst/>
          </a:prstGeom>
          <a:solidFill>
            <a:srgbClr val="46575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89" tIns="34246" rIns="68489" bIns="34246" anchor="ctr"/>
          <a:lstStyle/>
          <a:p>
            <a:pPr algn="ctr" fontAlgn="auto">
              <a:spcBef>
                <a:spcPts val="0"/>
              </a:spcBef>
              <a:spcAft>
                <a:spcPts val="0"/>
              </a:spcAft>
              <a:defRPr/>
            </a:pPr>
            <a:endParaRPr dirty="0">
              <a:solidFill>
                <a:srgbClr val="FFFFFF"/>
              </a:solidFill>
            </a:endParaRPr>
          </a:p>
        </p:txBody>
      </p:sp>
      <p:sp>
        <p:nvSpPr>
          <p:cNvPr id="7" name="TextBox 15"/>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FFFFFF"/>
                </a:solidFill>
              </a:rPr>
              <a:t>Copyright © 2014 Oracle and/or its affiliates. All rights reserved.  |</a:t>
            </a:r>
          </a:p>
        </p:txBody>
      </p:sp>
      <p:sp>
        <p:nvSpPr>
          <p:cNvPr id="8" name="Rectangle 7"/>
          <p:cNvSpPr/>
          <p:nvPr/>
        </p:nvSpPr>
        <p:spPr bwMode="white">
          <a:xfrm>
            <a:off x="7373082" y="0"/>
            <a:ext cx="1371957"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489" tIns="34246" rIns="68489" bIns="34246" anchor="ctr"/>
          <a:lstStyle/>
          <a:p>
            <a:pPr algn="ctr" fontAlgn="auto">
              <a:spcBef>
                <a:spcPts val="0"/>
              </a:spcBef>
              <a:spcAft>
                <a:spcPts val="0"/>
              </a:spcAft>
              <a:defRPr/>
            </a:pPr>
            <a:endParaRPr dirty="0">
              <a:solidFill>
                <a:srgbClr val="FFFFFF"/>
              </a:solidFill>
            </a:endParaRPr>
          </a:p>
        </p:txBody>
      </p:sp>
      <p:pic>
        <p:nvPicPr>
          <p:cNvPr id="9" name="Picture 17"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8964" y="554862"/>
            <a:ext cx="6573962" cy="1102519"/>
          </a:xfrm>
        </p:spPr>
        <p:txBody>
          <a:bodyPr/>
          <a:lstStyle>
            <a:lvl1pPr>
              <a:lnSpc>
                <a:spcPct val="80000"/>
              </a:lnSpc>
              <a:defRPr sz="3600"/>
            </a:lvl1pPr>
          </a:lstStyle>
          <a:p>
            <a:r>
              <a:rPr lang="en-US"/>
              <a:t>Click to edit Master title style</a:t>
            </a:r>
            <a:endParaRPr/>
          </a:p>
        </p:txBody>
      </p:sp>
      <p:sp>
        <p:nvSpPr>
          <p:cNvPr id="3" name="Subtitle 2"/>
          <p:cNvSpPr>
            <a:spLocks noGrp="1"/>
          </p:cNvSpPr>
          <p:nvPr>
            <p:ph type="subTitle" idx="1"/>
          </p:nvPr>
        </p:nvSpPr>
        <p:spPr>
          <a:xfrm>
            <a:off x="398926" y="1714500"/>
            <a:ext cx="6574818" cy="685800"/>
          </a:xfrm>
        </p:spPr>
        <p:txBody>
          <a:bodyPr>
            <a:noAutofit/>
          </a:bodyPr>
          <a:lstStyle>
            <a:lvl1pPr marL="0" indent="0" algn="l">
              <a:spcBef>
                <a:spcPts val="0"/>
              </a:spcBef>
              <a:buNone/>
              <a:defRPr sz="1800" b="1">
                <a:solidFill>
                  <a:schemeClr val="tx1"/>
                </a:solidFill>
              </a:defRPr>
            </a:lvl1pPr>
            <a:lvl2pPr marL="342448" indent="0" algn="ctr">
              <a:buNone/>
              <a:defRPr>
                <a:solidFill>
                  <a:schemeClr val="tx1">
                    <a:tint val="75000"/>
                  </a:schemeClr>
                </a:solidFill>
              </a:defRPr>
            </a:lvl2pPr>
            <a:lvl3pPr marL="684937" indent="0" algn="ctr">
              <a:buNone/>
              <a:defRPr>
                <a:solidFill>
                  <a:schemeClr val="tx1">
                    <a:tint val="75000"/>
                  </a:schemeClr>
                </a:solidFill>
              </a:defRPr>
            </a:lvl3pPr>
            <a:lvl4pPr marL="1027402" indent="0" algn="ctr">
              <a:buNone/>
              <a:defRPr>
                <a:solidFill>
                  <a:schemeClr val="tx1">
                    <a:tint val="75000"/>
                  </a:schemeClr>
                </a:solidFill>
              </a:defRPr>
            </a:lvl4pPr>
            <a:lvl5pPr marL="1369875" indent="0" algn="ctr">
              <a:buNone/>
              <a:defRPr>
                <a:solidFill>
                  <a:schemeClr val="tx1">
                    <a:tint val="75000"/>
                  </a:schemeClr>
                </a:solidFill>
              </a:defRPr>
            </a:lvl5pPr>
            <a:lvl6pPr marL="1712325" indent="0" algn="ctr">
              <a:buNone/>
              <a:defRPr>
                <a:solidFill>
                  <a:schemeClr val="tx1">
                    <a:tint val="75000"/>
                  </a:schemeClr>
                </a:solidFill>
              </a:defRPr>
            </a:lvl6pPr>
            <a:lvl7pPr marL="2054804" indent="0" algn="ctr">
              <a:buNone/>
              <a:defRPr>
                <a:solidFill>
                  <a:schemeClr val="tx1">
                    <a:tint val="75000"/>
                  </a:schemeClr>
                </a:solidFill>
              </a:defRPr>
            </a:lvl7pPr>
            <a:lvl8pPr marL="2397273" indent="0" algn="ctr">
              <a:buNone/>
              <a:defRPr>
                <a:solidFill>
                  <a:schemeClr val="tx1">
                    <a:tint val="75000"/>
                  </a:schemeClr>
                </a:solidFill>
              </a:defRPr>
            </a:lvl8pPr>
            <a:lvl9pPr marL="2739749" indent="0" algn="ctr">
              <a:buNone/>
              <a:defRPr>
                <a:solidFill>
                  <a:schemeClr val="tx1">
                    <a:tint val="75000"/>
                  </a:schemeClr>
                </a:solidFill>
              </a:defRPr>
            </a:lvl9pPr>
          </a:lstStyle>
          <a:p>
            <a:r>
              <a:rPr lang="en-US"/>
              <a:t>Click to edit Master subtitle style</a:t>
            </a:r>
            <a:endParaRPr dirty="0"/>
          </a:p>
        </p:txBody>
      </p:sp>
      <p:sp>
        <p:nvSpPr>
          <p:cNvPr id="13" name="Text Placeholder 12"/>
          <p:cNvSpPr>
            <a:spLocks noGrp="1"/>
          </p:cNvSpPr>
          <p:nvPr>
            <p:ph type="body" sz="quarter" idx="13"/>
          </p:nvPr>
        </p:nvSpPr>
        <p:spPr>
          <a:xfrm>
            <a:off x="398964" y="2572089"/>
            <a:ext cx="6573962" cy="1885612"/>
          </a:xfrm>
        </p:spPr>
        <p:txBody>
          <a:bodyPr>
            <a:noAutofit/>
          </a:bodyPr>
          <a:lstStyle>
            <a:lvl1pPr marL="1191" indent="0">
              <a:spcBef>
                <a:spcPts val="0"/>
              </a:spcBef>
              <a:buFontTx/>
              <a:buNone/>
              <a:defRPr sz="18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21" name="Text Placeholder 12"/>
          <p:cNvSpPr>
            <a:spLocks noGrp="1"/>
          </p:cNvSpPr>
          <p:nvPr>
            <p:ph type="body" sz="quarter" idx="15"/>
          </p:nvPr>
        </p:nvSpPr>
        <p:spPr>
          <a:xfrm>
            <a:off x="7430244" y="171450"/>
            <a:ext cx="1257628" cy="171450"/>
          </a:xfrm>
        </p:spPr>
        <p:txBody>
          <a:bodyPr anchor="b">
            <a:normAutofit/>
          </a:bodyPr>
          <a:lstStyle>
            <a:lvl1pPr marL="1191" indent="0" algn="ctr">
              <a:spcBef>
                <a:spcPts val="0"/>
              </a:spcBef>
              <a:buFontTx/>
              <a:buNone/>
              <a:defRPr sz="1100" baseline="0">
                <a:solidFill>
                  <a:schemeClr val="bg1"/>
                </a:solidFill>
              </a:defRPr>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10" name="Date Placeholder 3"/>
          <p:cNvSpPr>
            <a:spLocks noGrp="1"/>
          </p:cNvSpPr>
          <p:nvPr>
            <p:ph type="dt" sz="half" idx="16"/>
          </p:nvPr>
        </p:nvSpPr>
        <p:spPr>
          <a:xfrm>
            <a:off x="3422749" y="4917283"/>
            <a:ext cx="920593" cy="136922"/>
          </a:xfrm>
          <a:prstGeom prst="rect">
            <a:avLst/>
          </a:prstGeom>
        </p:spPr>
        <p:txBody>
          <a:bodyPr/>
          <a:lstStyle>
            <a:lvl1pPr>
              <a:defRPr>
                <a:solidFill>
                  <a:srgbClr val="FFFFFF"/>
                </a:solidFill>
              </a:defRPr>
            </a:lvl1pPr>
          </a:lstStyle>
          <a:p>
            <a:fld id="{7BE700EC-9BF3-4433-99E5-F8AA2980C5B5}" type="datetime1">
              <a:rPr lang="en-US" altLang="en-US"/>
              <a:pPr/>
              <a:t>11/11/25</a:t>
            </a:fld>
            <a:endParaRPr lang="en-US" altLang="en-US"/>
          </a:p>
        </p:txBody>
      </p:sp>
      <p:sp>
        <p:nvSpPr>
          <p:cNvPr id="11" name="Footer Placeholder 4"/>
          <p:cNvSpPr>
            <a:spLocks noGrp="1"/>
          </p:cNvSpPr>
          <p:nvPr>
            <p:ph type="ftr" sz="quarter" idx="17"/>
          </p:nvPr>
        </p:nvSpPr>
        <p:spPr>
          <a:xfrm>
            <a:off x="6584683" y="4917283"/>
            <a:ext cx="1874532" cy="136922"/>
          </a:xfrm>
          <a:prstGeom prst="rect">
            <a:avLst/>
          </a:prstGeom>
        </p:spPr>
        <p:txBody>
          <a:bodyPr/>
          <a:lstStyle>
            <a:lvl1pPr>
              <a:defRPr>
                <a:solidFill>
                  <a:srgbClr val="FFFFFF"/>
                </a:solidFill>
              </a:defRPr>
            </a:lvl1pPr>
          </a:lstStyle>
          <a:p>
            <a:r>
              <a:rPr lang="en-US" altLang="en-US"/>
              <a:t>Oracle Confidential – Internal/Restricted/Highly Restricted</a:t>
            </a:r>
          </a:p>
        </p:txBody>
      </p:sp>
      <p:sp>
        <p:nvSpPr>
          <p:cNvPr id="12" name="Slide Number Placeholder 5"/>
          <p:cNvSpPr>
            <a:spLocks noGrp="1"/>
          </p:cNvSpPr>
          <p:nvPr>
            <p:ph type="sldNum" sz="quarter" idx="18"/>
          </p:nvPr>
        </p:nvSpPr>
        <p:spPr>
          <a:xfrm>
            <a:off x="8459214" y="5200651"/>
            <a:ext cx="285824" cy="136922"/>
          </a:xfrm>
          <a:prstGeom prst="rect">
            <a:avLst/>
          </a:prstGeom>
        </p:spPr>
        <p:txBody>
          <a:bodyPr/>
          <a:lstStyle>
            <a:lvl1pPr>
              <a:defRPr>
                <a:solidFill>
                  <a:srgbClr val="BCC0C4"/>
                </a:solidFill>
              </a:defRPr>
            </a:lvl1pPr>
          </a:lstStyle>
          <a:p>
            <a:fld id="{B0DE6302-8BB2-4A50-8D96-255D69E69B42}" type="slidenum">
              <a:rPr lang="en-US" altLang="en-US"/>
              <a:pPr/>
              <a:t>‹#›</a:t>
            </a:fld>
            <a:endParaRPr lang="en-US" altLang="en-US"/>
          </a:p>
        </p:txBody>
      </p:sp>
    </p:spTree>
    <p:extLst>
      <p:ext uri="{BB962C8B-B14F-4D97-AF65-F5344CB8AC3E}">
        <p14:creationId xmlns:p14="http://schemas.microsoft.com/office/powerpoint/2010/main" val="3050997058"/>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a:xfrm>
            <a:off x="398469" y="1143001"/>
            <a:ext cx="8347065" cy="3314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628962925"/>
      </p:ext>
    </p:extLst>
  </p:cSld>
  <p:clrMapOvr>
    <a:masterClrMapping/>
  </p:clrMapOvr>
  <p:transition spd="med">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3" name="Content Placeholder 2"/>
          <p:cNvSpPr>
            <a:spLocks noGrp="1"/>
          </p:cNvSpPr>
          <p:nvPr>
            <p:ph idx="1"/>
          </p:nvPr>
        </p:nvSpPr>
        <p:spPr>
          <a:xfrm>
            <a:off x="398469" y="1485900"/>
            <a:ext cx="8347065" cy="2971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Text Placeholder 12"/>
          <p:cNvSpPr>
            <a:spLocks noGrp="1"/>
          </p:cNvSpPr>
          <p:nvPr>
            <p:ph type="body" sz="quarter" idx="13"/>
          </p:nvPr>
        </p:nvSpPr>
        <p:spPr>
          <a:xfrm>
            <a:off x="398994" y="1030306"/>
            <a:ext cx="8346073" cy="257474"/>
          </a:xfrm>
        </p:spPr>
        <p:txBody>
          <a:bodyPr>
            <a:noAutofit/>
          </a:bodyPr>
          <a:lstStyle>
            <a:lvl1pPr marL="1191" indent="0">
              <a:spcBef>
                <a:spcPts val="0"/>
              </a:spcBef>
              <a:buFontTx/>
              <a:buNone/>
              <a:defRPr sz="1800" b="1"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5" name="Date Placeholder 3"/>
          <p:cNvSpPr>
            <a:spLocks noGrp="1"/>
          </p:cNvSpPr>
          <p:nvPr>
            <p:ph type="dt" sz="half" idx="14"/>
          </p:nvPr>
        </p:nvSpPr>
        <p:spPr>
          <a:xfrm>
            <a:off x="3422749" y="4917283"/>
            <a:ext cx="920593" cy="136922"/>
          </a:xfrm>
          <a:prstGeom prst="rect">
            <a:avLst/>
          </a:prstGeom>
        </p:spPr>
        <p:txBody>
          <a:bodyPr/>
          <a:lstStyle>
            <a:lvl1pPr>
              <a:defRPr/>
            </a:lvl1pPr>
          </a:lstStyle>
          <a:p>
            <a:fld id="{D93AED9E-5745-4E0E-86BE-791DA7A7D39D}"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5"/>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8" name="Slide Number Placeholder 5"/>
          <p:cNvSpPr>
            <a:spLocks noGrp="1"/>
          </p:cNvSpPr>
          <p:nvPr>
            <p:ph type="sldNum" sz="quarter" idx="16"/>
          </p:nvPr>
        </p:nvSpPr>
        <p:spPr>
          <a:xfrm>
            <a:off x="8459214" y="4917283"/>
            <a:ext cx="285824" cy="136922"/>
          </a:xfrm>
          <a:prstGeom prst="rect">
            <a:avLst/>
          </a:prstGeom>
        </p:spPr>
        <p:txBody>
          <a:bodyPr/>
          <a:lstStyle>
            <a:lvl1pPr>
              <a:defRPr/>
            </a:lvl1pPr>
          </a:lstStyle>
          <a:p>
            <a:fld id="{C4E812E8-ABD9-41C8-B29B-A12ED731FB25}"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753933650"/>
      </p:ext>
    </p:extLst>
  </p:cSld>
  <p:clrMapOvr>
    <a:masterClrMapping/>
  </p:clrMapOvr>
  <p:transition spd="med">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Program 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dirty="0"/>
          </a:p>
        </p:txBody>
      </p:sp>
      <p:sp>
        <p:nvSpPr>
          <p:cNvPr id="8" name="Text Placeholder 7"/>
          <p:cNvSpPr>
            <a:spLocks noGrp="1"/>
          </p:cNvSpPr>
          <p:nvPr>
            <p:ph type="body" sz="quarter" idx="13"/>
          </p:nvPr>
        </p:nvSpPr>
        <p:spPr>
          <a:xfrm>
            <a:off x="2097497" y="1485929"/>
            <a:ext cx="6647543" cy="2971801"/>
          </a:xfrm>
        </p:spPr>
        <p:txBody>
          <a:bodyPr>
            <a:noAutofit/>
          </a:bodyPr>
          <a:lstStyle>
            <a:lvl1pPr marL="1191" indent="0">
              <a:spcBef>
                <a:spcPts val="1800"/>
              </a:spcBef>
              <a:buNone/>
              <a:defRPr sz="2100"/>
            </a:lvl1pPr>
            <a:lvl2pPr marL="1191" indent="0">
              <a:spcBef>
                <a:spcPts val="1800"/>
              </a:spcBef>
              <a:buNone/>
              <a:defRPr sz="2100"/>
            </a:lvl2pPr>
            <a:lvl3pPr marL="1191" indent="0">
              <a:spcBef>
                <a:spcPts val="1800"/>
              </a:spcBef>
              <a:buNone/>
              <a:defRPr sz="2100"/>
            </a:lvl3pPr>
            <a:lvl4pPr marL="1191" indent="0">
              <a:spcBef>
                <a:spcPts val="1800"/>
              </a:spcBef>
              <a:buNone/>
              <a:defRPr sz="2100"/>
            </a:lvl4pPr>
            <a:lvl5pPr marL="1191" indent="0">
              <a:spcBef>
                <a:spcPts val="1800"/>
              </a:spcBef>
              <a:buNone/>
              <a:defRPr sz="2100"/>
            </a:lvl5pPr>
            <a:lvl6pPr marL="1191" indent="0">
              <a:spcBef>
                <a:spcPts val="1800"/>
              </a:spcBef>
              <a:buNone/>
              <a:defRPr sz="2100"/>
            </a:lvl6pPr>
            <a:lvl7pPr marL="1191" indent="0">
              <a:spcBef>
                <a:spcPts val="1800"/>
              </a:spcBef>
              <a:buNone/>
              <a:defRPr sz="2100"/>
            </a:lvl7pPr>
            <a:lvl8pPr marL="1191" indent="0">
              <a:spcBef>
                <a:spcPts val="1800"/>
              </a:spcBef>
              <a:buNone/>
              <a:defRPr sz="2100"/>
            </a:lvl8pPr>
            <a:lvl9pPr marL="1191" indent="0">
              <a:spcBef>
                <a:spcPts val="1800"/>
              </a:spcBef>
              <a:buNone/>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4"/>
          </p:nvPr>
        </p:nvSpPr>
        <p:spPr>
          <a:xfrm>
            <a:off x="3422749" y="4917283"/>
            <a:ext cx="920593" cy="136922"/>
          </a:xfrm>
          <a:prstGeom prst="rect">
            <a:avLst/>
          </a:prstGeom>
        </p:spPr>
        <p:txBody>
          <a:bodyPr/>
          <a:lstStyle>
            <a:lvl1pPr>
              <a:defRPr/>
            </a:lvl1pPr>
          </a:lstStyle>
          <a:p>
            <a:fld id="{DD2FF72D-EA46-426E-BED1-7C8DB28C3931}"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5"/>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5"/>
          <p:cNvSpPr>
            <a:spLocks noGrp="1"/>
          </p:cNvSpPr>
          <p:nvPr>
            <p:ph type="sldNum" sz="quarter" idx="16"/>
          </p:nvPr>
        </p:nvSpPr>
        <p:spPr>
          <a:xfrm>
            <a:off x="8459214" y="4917283"/>
            <a:ext cx="285824" cy="136922"/>
          </a:xfrm>
          <a:prstGeom prst="rect">
            <a:avLst/>
          </a:prstGeom>
        </p:spPr>
        <p:txBody>
          <a:bodyPr/>
          <a:lstStyle>
            <a:lvl1pPr>
              <a:defRPr/>
            </a:lvl1pPr>
          </a:lstStyle>
          <a:p>
            <a:fld id="{21AE65B3-4DEF-48B6-9271-7A58E3ADF6A1}"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638720807"/>
      </p:ext>
    </p:extLst>
  </p:cSld>
  <p:clrMapOvr>
    <a:masterClrMapping/>
  </p:clrMapOvr>
  <p:transition spd="med">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without Picture">
    <p:spTree>
      <p:nvGrpSpPr>
        <p:cNvPr id="1" name=""/>
        <p:cNvGrpSpPr/>
        <p:nvPr/>
      </p:nvGrpSpPr>
      <p:grpSpPr>
        <a:xfrm>
          <a:off x="0" y="0"/>
          <a:ext cx="0" cy="0"/>
          <a:chOff x="0" y="0"/>
          <a:chExt cx="0" cy="0"/>
        </a:xfrm>
      </p:grpSpPr>
      <p:sp>
        <p:nvSpPr>
          <p:cNvPr id="2" name="Title 1"/>
          <p:cNvSpPr>
            <a:spLocks noGrp="1"/>
          </p:cNvSpPr>
          <p:nvPr>
            <p:ph type="title"/>
          </p:nvPr>
        </p:nvSpPr>
        <p:spPr>
          <a:xfrm>
            <a:off x="398994" y="1950243"/>
            <a:ext cx="8346073" cy="1028700"/>
          </a:xfrm>
        </p:spPr>
        <p:txBody>
          <a:bodyPr/>
          <a:lstStyle>
            <a:lvl1pPr algn="l">
              <a:lnSpc>
                <a:spcPct val="80000"/>
              </a:lnSpc>
              <a:defRPr sz="3600" b="0" cap="none" baseline="0"/>
            </a:lvl1pPr>
          </a:lstStyle>
          <a:p>
            <a:r>
              <a:rPr lang="en-US"/>
              <a:t>Click to edit Master title style</a:t>
            </a:r>
            <a:endParaRPr/>
          </a:p>
        </p:txBody>
      </p:sp>
      <p:sp>
        <p:nvSpPr>
          <p:cNvPr id="3" name="Text Placeholder 2"/>
          <p:cNvSpPr>
            <a:spLocks noGrp="1"/>
          </p:cNvSpPr>
          <p:nvPr>
            <p:ph type="body" idx="1"/>
          </p:nvPr>
        </p:nvSpPr>
        <p:spPr>
          <a:xfrm>
            <a:off x="398994" y="3028949"/>
            <a:ext cx="8346073" cy="685800"/>
          </a:xfrm>
        </p:spPr>
        <p:txBody>
          <a:bodyPr>
            <a:noAutofit/>
          </a:bodyPr>
          <a:lstStyle>
            <a:lvl1pPr marL="0" indent="0">
              <a:spcBef>
                <a:spcPts val="0"/>
              </a:spcBef>
              <a:buNone/>
              <a:defRPr sz="1800" b="1">
                <a:solidFill>
                  <a:schemeClr val="tx1"/>
                </a:solidFill>
              </a:defRPr>
            </a:lvl1pPr>
            <a:lvl2pPr marL="342448" indent="0">
              <a:buNone/>
              <a:defRPr sz="1400">
                <a:solidFill>
                  <a:schemeClr val="tx1">
                    <a:tint val="75000"/>
                  </a:schemeClr>
                </a:solidFill>
              </a:defRPr>
            </a:lvl2pPr>
            <a:lvl3pPr marL="684937" indent="0">
              <a:buNone/>
              <a:defRPr sz="1200">
                <a:solidFill>
                  <a:schemeClr val="tx1">
                    <a:tint val="75000"/>
                  </a:schemeClr>
                </a:solidFill>
              </a:defRPr>
            </a:lvl3pPr>
            <a:lvl4pPr marL="1027402" indent="0">
              <a:buNone/>
              <a:defRPr sz="1100">
                <a:solidFill>
                  <a:schemeClr val="tx1">
                    <a:tint val="75000"/>
                  </a:schemeClr>
                </a:solidFill>
              </a:defRPr>
            </a:lvl4pPr>
            <a:lvl5pPr marL="1369875" indent="0">
              <a:buNone/>
              <a:defRPr sz="1100">
                <a:solidFill>
                  <a:schemeClr val="tx1">
                    <a:tint val="75000"/>
                  </a:schemeClr>
                </a:solidFill>
              </a:defRPr>
            </a:lvl5pPr>
            <a:lvl6pPr marL="1712325" indent="0">
              <a:buNone/>
              <a:defRPr sz="1100">
                <a:solidFill>
                  <a:schemeClr val="tx1">
                    <a:tint val="75000"/>
                  </a:schemeClr>
                </a:solidFill>
              </a:defRPr>
            </a:lvl6pPr>
            <a:lvl7pPr marL="2054804" indent="0">
              <a:buNone/>
              <a:defRPr sz="1100">
                <a:solidFill>
                  <a:schemeClr val="tx1">
                    <a:tint val="75000"/>
                  </a:schemeClr>
                </a:solidFill>
              </a:defRPr>
            </a:lvl7pPr>
            <a:lvl8pPr marL="2397273" indent="0">
              <a:buNone/>
              <a:defRPr sz="1100">
                <a:solidFill>
                  <a:schemeClr val="tx1">
                    <a:tint val="75000"/>
                  </a:schemeClr>
                </a:solidFill>
              </a:defRPr>
            </a:lvl8pPr>
            <a:lvl9pPr marL="2739749"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4CBC4988-9ECC-4A54-8B04-5F88BC2F0959}"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89289E95-F50D-4F94-9366-D99419C8C11D}"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20878538"/>
      </p:ext>
    </p:extLst>
  </p:cSld>
  <p:clrMapOvr>
    <a:masterClrMapping/>
  </p:clrMapOvr>
  <p:transition spd="med">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secHead" preserve="1">
  <p:cSld name="Section Header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89" tIns="34246" rIns="68489" bIns="34246" anchor="ctr"/>
          <a:lstStyle/>
          <a:p>
            <a:pPr algn="ctr" fontAlgn="auto">
              <a:spcBef>
                <a:spcPts val="0"/>
              </a:spcBef>
              <a:spcAft>
                <a:spcPts val="0"/>
              </a:spcAft>
              <a:defRPr/>
            </a:pPr>
            <a:endParaRPr dirty="0">
              <a:solidFill>
                <a:srgbClr val="FFFFFF"/>
              </a:solidFill>
            </a:endParaRPr>
          </a:p>
        </p:txBody>
      </p:sp>
      <p:grpSp>
        <p:nvGrpSpPr>
          <p:cNvPr id="5" name="Group 15"/>
          <p:cNvGrpSpPr>
            <a:grpSpLocks/>
          </p:cNvGrpSpPr>
          <p:nvPr/>
        </p:nvGrpSpPr>
        <p:grpSpPr bwMode="auto">
          <a:xfrm>
            <a:off x="0" y="0"/>
            <a:ext cx="9144000" cy="5143500"/>
            <a:chOff x="-287" y="0"/>
            <a:chExt cx="12189399" cy="6858000"/>
          </a:xfrm>
        </p:grpSpPr>
        <p:sp>
          <p:nvSpPr>
            <p:cNvPr id="6" name="Rectangle 5"/>
            <p:cNvSpPr/>
            <p:nvPr/>
          </p:nvSpPr>
          <p:spPr bwMode="gray">
            <a:xfrm>
              <a:off x="-287" y="0"/>
              <a:ext cx="193684" cy="68516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7" name="Rectangle 6"/>
            <p:cNvSpPr/>
            <p:nvPr/>
          </p:nvSpPr>
          <p:spPr bwMode="gray">
            <a:xfrm>
              <a:off x="11995428" y="6350"/>
              <a:ext cx="193684" cy="68516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8" name="Rectangle 7"/>
            <p:cNvSpPr/>
            <p:nvPr/>
          </p:nvSpPr>
          <p:spPr bwMode="gray">
            <a:xfrm>
              <a:off x="-287" y="6400800"/>
              <a:ext cx="12189399" cy="4572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287" y="0"/>
              <a:ext cx="12189399" cy="19208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 name="TextBox 21"/>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9F9F9F"/>
                </a:solidFill>
              </a:rPr>
              <a:t>Copyright © 2014 Oracle and/or its affiliates. All rights reserved.  |</a:t>
            </a:r>
          </a:p>
        </p:txBody>
      </p:sp>
      <p:pic>
        <p:nvPicPr>
          <p:cNvPr id="11" name="Picture 22"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8994" y="1950243"/>
            <a:ext cx="8346073" cy="1028700"/>
          </a:xfrm>
        </p:spPr>
        <p:txBody>
          <a:bodyPr/>
          <a:lstStyle>
            <a:lvl1pPr algn="l">
              <a:lnSpc>
                <a:spcPct val="80000"/>
              </a:lnSpc>
              <a:defRPr sz="3600" b="0" cap="none" baseline="0"/>
            </a:lvl1pPr>
          </a:lstStyle>
          <a:p>
            <a:r>
              <a:rPr lang="en-US"/>
              <a:t>Click to edit Master title style</a:t>
            </a:r>
            <a:endParaRPr dirty="0"/>
          </a:p>
        </p:txBody>
      </p:sp>
      <p:sp>
        <p:nvSpPr>
          <p:cNvPr id="3" name="Text Placeholder 2"/>
          <p:cNvSpPr>
            <a:spLocks noGrp="1"/>
          </p:cNvSpPr>
          <p:nvPr>
            <p:ph type="body" idx="1"/>
          </p:nvPr>
        </p:nvSpPr>
        <p:spPr>
          <a:xfrm>
            <a:off x="398994" y="3028949"/>
            <a:ext cx="8346073" cy="685800"/>
          </a:xfrm>
        </p:spPr>
        <p:txBody>
          <a:bodyPr>
            <a:noAutofit/>
          </a:bodyPr>
          <a:lstStyle>
            <a:lvl1pPr marL="0" indent="0">
              <a:spcBef>
                <a:spcPts val="0"/>
              </a:spcBef>
              <a:buNone/>
              <a:defRPr sz="1800" b="1">
                <a:solidFill>
                  <a:schemeClr val="tx1"/>
                </a:solidFill>
              </a:defRPr>
            </a:lvl1pPr>
            <a:lvl2pPr marL="342448" indent="0">
              <a:buNone/>
              <a:defRPr sz="1400">
                <a:solidFill>
                  <a:schemeClr val="tx1">
                    <a:tint val="75000"/>
                  </a:schemeClr>
                </a:solidFill>
              </a:defRPr>
            </a:lvl2pPr>
            <a:lvl3pPr marL="684937" indent="0">
              <a:buNone/>
              <a:defRPr sz="1200">
                <a:solidFill>
                  <a:schemeClr val="tx1">
                    <a:tint val="75000"/>
                  </a:schemeClr>
                </a:solidFill>
              </a:defRPr>
            </a:lvl3pPr>
            <a:lvl4pPr marL="1027402" indent="0">
              <a:buNone/>
              <a:defRPr sz="1100">
                <a:solidFill>
                  <a:schemeClr val="tx1">
                    <a:tint val="75000"/>
                  </a:schemeClr>
                </a:solidFill>
              </a:defRPr>
            </a:lvl4pPr>
            <a:lvl5pPr marL="1369875" indent="0">
              <a:buNone/>
              <a:defRPr sz="1100">
                <a:solidFill>
                  <a:schemeClr val="tx1">
                    <a:tint val="75000"/>
                  </a:schemeClr>
                </a:solidFill>
              </a:defRPr>
            </a:lvl5pPr>
            <a:lvl6pPr marL="1712325" indent="0">
              <a:buNone/>
              <a:defRPr sz="1100">
                <a:solidFill>
                  <a:schemeClr val="tx1">
                    <a:tint val="75000"/>
                  </a:schemeClr>
                </a:solidFill>
              </a:defRPr>
            </a:lvl6pPr>
            <a:lvl7pPr marL="2054804" indent="0">
              <a:buNone/>
              <a:defRPr sz="1100">
                <a:solidFill>
                  <a:schemeClr val="tx1">
                    <a:tint val="75000"/>
                  </a:schemeClr>
                </a:solidFill>
              </a:defRPr>
            </a:lvl7pPr>
            <a:lvl8pPr marL="2397273" indent="0">
              <a:buNone/>
              <a:defRPr sz="1100">
                <a:solidFill>
                  <a:schemeClr val="tx1">
                    <a:tint val="75000"/>
                  </a:schemeClr>
                </a:solidFill>
              </a:defRPr>
            </a:lvl8pPr>
            <a:lvl9pPr marL="2739749" indent="0">
              <a:buNone/>
              <a:defRPr sz="1100">
                <a:solidFill>
                  <a:schemeClr val="tx1">
                    <a:tint val="75000"/>
                  </a:schemeClr>
                </a:solidFill>
              </a:defRPr>
            </a:lvl9pPr>
          </a:lstStyle>
          <a:p>
            <a:pPr lvl="0"/>
            <a:r>
              <a:rPr lang="en-US"/>
              <a:t>Click to edit Master text styles</a:t>
            </a:r>
          </a:p>
        </p:txBody>
      </p:sp>
      <p:sp>
        <p:nvSpPr>
          <p:cNvPr id="12"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DFD42D20-B458-42FE-A64A-B465C24C9319}" type="datetime1">
              <a:rPr lang="en-US" altLang="en-US">
                <a:solidFill>
                  <a:srgbClr val="FFFFFF"/>
                </a:solidFill>
              </a:rPr>
              <a:pPr/>
              <a:t>11/11/25</a:t>
            </a:fld>
            <a:endParaRPr lang="en-US" altLang="en-US">
              <a:solidFill>
                <a:srgbClr val="FFFFFF"/>
              </a:solidFill>
            </a:endParaRPr>
          </a:p>
        </p:txBody>
      </p:sp>
      <p:sp>
        <p:nvSpPr>
          <p:cNvPr id="13"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FFFFFF"/>
                </a:solidFill>
              </a:rPr>
              <a:t>Oracle Confidential – Internal/Restricted/Highly Restricted</a:t>
            </a:r>
          </a:p>
        </p:txBody>
      </p:sp>
      <p:sp>
        <p:nvSpPr>
          <p:cNvPr id="14"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EC901E84-BBD6-4B0D-81D4-FB0D5B5265B0}"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159620034"/>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Announcement">
    <p:spTree>
      <p:nvGrpSpPr>
        <p:cNvPr id="1" name=""/>
        <p:cNvGrpSpPr/>
        <p:nvPr/>
      </p:nvGrpSpPr>
      <p:grpSpPr>
        <a:xfrm>
          <a:off x="0" y="0"/>
          <a:ext cx="0" cy="0"/>
          <a:chOff x="0" y="0"/>
          <a:chExt cx="0" cy="0"/>
        </a:xfrm>
      </p:grpSpPr>
      <p:sp>
        <p:nvSpPr>
          <p:cNvPr id="2" name="Title 1"/>
          <p:cNvSpPr>
            <a:spLocks noGrp="1"/>
          </p:cNvSpPr>
          <p:nvPr>
            <p:ph type="title"/>
          </p:nvPr>
        </p:nvSpPr>
        <p:spPr>
          <a:xfrm>
            <a:off x="398964" y="1428750"/>
            <a:ext cx="3601388" cy="1234440"/>
          </a:xfrm>
        </p:spPr>
        <p:txBody>
          <a:bodyPr/>
          <a:lstStyle>
            <a:lvl1pPr algn="l">
              <a:lnSpc>
                <a:spcPct val="80000"/>
              </a:lnSpc>
              <a:defRPr sz="3600" b="0"/>
            </a:lvl1pPr>
          </a:lstStyle>
          <a:p>
            <a:r>
              <a:rPr lang="en-US"/>
              <a:t>Click to edit Master title style</a:t>
            </a:r>
            <a:endParaRPr dirty="0"/>
          </a:p>
        </p:txBody>
      </p:sp>
      <p:sp>
        <p:nvSpPr>
          <p:cNvPr id="3" name="Picture Placeholder 2"/>
          <p:cNvSpPr>
            <a:spLocks noGrp="1"/>
          </p:cNvSpPr>
          <p:nvPr>
            <p:ph type="pic" idx="1"/>
          </p:nvPr>
        </p:nvSpPr>
        <p:spPr>
          <a:xfrm>
            <a:off x="4192434" y="400050"/>
            <a:ext cx="4552604" cy="4057650"/>
          </a:xfrm>
          <a:noFill/>
        </p:spPr>
        <p:txBody>
          <a:bodyPr tIns="136978" rtlCol="0">
            <a:normAutofit/>
          </a:bodyPr>
          <a:lstStyle>
            <a:lvl1pPr marL="0" indent="0" algn="ctr">
              <a:buNone/>
              <a:defRPr sz="1800"/>
            </a:lvl1pPr>
            <a:lvl2pPr marL="342448" indent="0">
              <a:buNone/>
              <a:defRPr sz="2100"/>
            </a:lvl2pPr>
            <a:lvl3pPr marL="684937" indent="0">
              <a:buNone/>
              <a:defRPr sz="1800"/>
            </a:lvl3pPr>
            <a:lvl4pPr marL="1027402" indent="0">
              <a:buNone/>
              <a:defRPr sz="1500"/>
            </a:lvl4pPr>
            <a:lvl5pPr marL="1369875" indent="0">
              <a:buNone/>
              <a:defRPr sz="1500"/>
            </a:lvl5pPr>
            <a:lvl6pPr marL="1712325" indent="0">
              <a:buNone/>
              <a:defRPr sz="1500"/>
            </a:lvl6pPr>
            <a:lvl7pPr marL="2054804" indent="0">
              <a:buNone/>
              <a:defRPr sz="1500"/>
            </a:lvl7pPr>
            <a:lvl8pPr marL="2397273" indent="0">
              <a:buNone/>
              <a:defRPr sz="1500"/>
            </a:lvl8pPr>
            <a:lvl9pPr marL="2739749"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94" y="2743200"/>
            <a:ext cx="3601387" cy="1234440"/>
          </a:xfrm>
        </p:spPr>
        <p:txBody>
          <a:bodyPr>
            <a:noAutofit/>
          </a:bodyPr>
          <a:lstStyle>
            <a:lvl1pPr marL="0" indent="0">
              <a:spcBef>
                <a:spcPts val="0"/>
              </a:spcBef>
              <a:buNone/>
              <a:defRPr sz="1800" b="1"/>
            </a:lvl1pPr>
            <a:lvl2pPr marL="342448" indent="0">
              <a:buNone/>
              <a:defRPr sz="900"/>
            </a:lvl2pPr>
            <a:lvl3pPr marL="684937" indent="0">
              <a:buNone/>
              <a:defRPr sz="800"/>
            </a:lvl3pPr>
            <a:lvl4pPr marL="1027402" indent="0">
              <a:buNone/>
              <a:defRPr sz="700"/>
            </a:lvl4pPr>
            <a:lvl5pPr marL="1369875" indent="0">
              <a:buNone/>
              <a:defRPr sz="700"/>
            </a:lvl5pPr>
            <a:lvl6pPr marL="1712325" indent="0">
              <a:buNone/>
              <a:defRPr sz="700"/>
            </a:lvl6pPr>
            <a:lvl7pPr marL="2054804" indent="0">
              <a:buNone/>
              <a:defRPr sz="700"/>
            </a:lvl7pPr>
            <a:lvl8pPr marL="2397273" indent="0">
              <a:buNone/>
              <a:defRPr sz="700"/>
            </a:lvl8pPr>
            <a:lvl9pPr marL="2739749" indent="0">
              <a:buNone/>
              <a:defRPr sz="700"/>
            </a:lvl9pPr>
          </a:lstStyle>
          <a:p>
            <a:pPr lvl="0"/>
            <a:r>
              <a:rPr lang="en-US"/>
              <a:t>Click to edit Master text styles</a:t>
            </a:r>
          </a:p>
        </p:txBody>
      </p:sp>
      <p:sp>
        <p:nvSpPr>
          <p:cNvPr id="5"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89E11EFD-C021-4404-AEF3-5F710299EFBE}"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37442C2B-5CA0-4738-96B3-F2CB68343CA2}"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744219369"/>
      </p:ext>
    </p:extLst>
  </p:cSld>
  <p:clrMapOvr>
    <a:masterClrMapping/>
  </p:clrMapOvr>
  <p:transition spd="med">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Quote with Logo">
    <p:spTree>
      <p:nvGrpSpPr>
        <p:cNvPr id="1" name=""/>
        <p:cNvGrpSpPr/>
        <p:nvPr/>
      </p:nvGrpSpPr>
      <p:grpSpPr>
        <a:xfrm>
          <a:off x="0" y="0"/>
          <a:ext cx="0" cy="0"/>
          <a:chOff x="0" y="0"/>
          <a:chExt cx="0" cy="0"/>
        </a:xfrm>
      </p:grpSpPr>
      <p:sp>
        <p:nvSpPr>
          <p:cNvPr id="2" name="Title 1"/>
          <p:cNvSpPr>
            <a:spLocks noGrp="1"/>
          </p:cNvSpPr>
          <p:nvPr>
            <p:ph type="title"/>
          </p:nvPr>
        </p:nvSpPr>
        <p:spPr>
          <a:xfrm>
            <a:off x="2399734" y="1428750"/>
            <a:ext cx="6344112" cy="1657350"/>
          </a:xfrm>
        </p:spPr>
        <p:txBody>
          <a:bodyPr anchor="t"/>
          <a:lstStyle>
            <a:lvl1pPr marL="171238" indent="-171238" algn="l">
              <a:defRPr sz="3000" b="0"/>
            </a:lvl1pPr>
          </a:lstStyle>
          <a:p>
            <a:r>
              <a:rPr lang="en-US"/>
              <a:t>Click to edit Master title style</a:t>
            </a:r>
            <a:endParaRPr dirty="0"/>
          </a:p>
        </p:txBody>
      </p:sp>
      <p:sp>
        <p:nvSpPr>
          <p:cNvPr id="4" name="Text Placeholder 3"/>
          <p:cNvSpPr>
            <a:spLocks noGrp="1"/>
          </p:cNvSpPr>
          <p:nvPr>
            <p:ph type="body" sz="half" idx="2"/>
          </p:nvPr>
        </p:nvSpPr>
        <p:spPr>
          <a:xfrm>
            <a:off x="2628393" y="3143250"/>
            <a:ext cx="6115452" cy="571500"/>
          </a:xfrm>
        </p:spPr>
        <p:txBody>
          <a:bodyPr>
            <a:noAutofit/>
          </a:bodyPr>
          <a:lstStyle>
            <a:lvl1pPr marL="218802" indent="-218802">
              <a:spcBef>
                <a:spcPts val="0"/>
              </a:spcBef>
              <a:buClr>
                <a:schemeClr val="tx1"/>
              </a:buClr>
              <a:buFont typeface="Arial" panose="020B0604020202020204" pitchFamily="34" charset="0"/>
              <a:buChar char="–"/>
              <a:defRPr sz="1800"/>
            </a:lvl1pPr>
            <a:lvl2pPr marL="342448" indent="0">
              <a:buNone/>
              <a:defRPr sz="900"/>
            </a:lvl2pPr>
            <a:lvl3pPr marL="684937" indent="0">
              <a:buNone/>
              <a:defRPr sz="800"/>
            </a:lvl3pPr>
            <a:lvl4pPr marL="1027402" indent="0">
              <a:buNone/>
              <a:defRPr sz="700"/>
            </a:lvl4pPr>
            <a:lvl5pPr marL="1369875" indent="0">
              <a:buNone/>
              <a:defRPr sz="700"/>
            </a:lvl5pPr>
            <a:lvl6pPr marL="1712325" indent="0">
              <a:buNone/>
              <a:defRPr sz="700"/>
            </a:lvl6pPr>
            <a:lvl7pPr marL="2054804" indent="0">
              <a:buNone/>
              <a:defRPr sz="700"/>
            </a:lvl7pPr>
            <a:lvl8pPr marL="2397273" indent="0">
              <a:buNone/>
              <a:defRPr sz="700"/>
            </a:lvl8pPr>
            <a:lvl9pPr marL="2739749" indent="0">
              <a:buNone/>
              <a:defRPr sz="700"/>
            </a:lvl9pPr>
          </a:lstStyle>
          <a:p>
            <a:pPr lvl="0"/>
            <a:r>
              <a:rPr lang="en-US"/>
              <a:t>Click to edit Master text styles</a:t>
            </a:r>
          </a:p>
        </p:txBody>
      </p:sp>
      <p:sp>
        <p:nvSpPr>
          <p:cNvPr id="5"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D53DAD2E-100F-4935-8309-41D9744B7BE5}"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C604097E-69E6-4DD7-88F6-E808A86131AF}"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115176093"/>
      </p:ext>
    </p:extLst>
  </p:cSld>
  <p:clrMapOvr>
    <a:masterClrMapping/>
  </p:clrMapOvr>
  <p:transition spd="med">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Quote with Picture">
    <p:spTree>
      <p:nvGrpSpPr>
        <p:cNvPr id="1" name=""/>
        <p:cNvGrpSpPr/>
        <p:nvPr/>
      </p:nvGrpSpPr>
      <p:grpSpPr>
        <a:xfrm>
          <a:off x="0" y="0"/>
          <a:ext cx="0" cy="0"/>
          <a:chOff x="0" y="0"/>
          <a:chExt cx="0" cy="0"/>
        </a:xfrm>
      </p:grpSpPr>
      <p:sp>
        <p:nvSpPr>
          <p:cNvPr id="2" name="Title 1"/>
          <p:cNvSpPr>
            <a:spLocks noGrp="1"/>
          </p:cNvSpPr>
          <p:nvPr>
            <p:ph type="title"/>
          </p:nvPr>
        </p:nvSpPr>
        <p:spPr>
          <a:xfrm>
            <a:off x="2399734" y="1428750"/>
            <a:ext cx="6344112" cy="1657350"/>
          </a:xfrm>
        </p:spPr>
        <p:txBody>
          <a:bodyPr anchor="t"/>
          <a:lstStyle>
            <a:lvl1pPr marL="171238" indent="-171238" algn="l">
              <a:defRPr sz="3000" b="0"/>
            </a:lvl1pPr>
          </a:lstStyle>
          <a:p>
            <a:r>
              <a:rPr lang="en-US"/>
              <a:t>Click to edit Master title style</a:t>
            </a:r>
            <a:endParaRPr/>
          </a:p>
        </p:txBody>
      </p:sp>
      <p:sp>
        <p:nvSpPr>
          <p:cNvPr id="4" name="Text Placeholder 3"/>
          <p:cNvSpPr>
            <a:spLocks noGrp="1"/>
          </p:cNvSpPr>
          <p:nvPr>
            <p:ph type="body" sz="half" idx="2"/>
          </p:nvPr>
        </p:nvSpPr>
        <p:spPr>
          <a:xfrm>
            <a:off x="2628393" y="3143250"/>
            <a:ext cx="6115452" cy="571500"/>
          </a:xfrm>
        </p:spPr>
        <p:txBody>
          <a:bodyPr>
            <a:noAutofit/>
          </a:bodyPr>
          <a:lstStyle>
            <a:lvl1pPr marL="218802" indent="-218802">
              <a:spcBef>
                <a:spcPts val="0"/>
              </a:spcBef>
              <a:buClr>
                <a:schemeClr val="tx1"/>
              </a:buClr>
              <a:buFont typeface="Arial" panose="020B0604020202020204" pitchFamily="34" charset="0"/>
              <a:buChar char="–"/>
              <a:defRPr sz="1800"/>
            </a:lvl1pPr>
            <a:lvl2pPr marL="342448" indent="0">
              <a:buNone/>
              <a:defRPr sz="900"/>
            </a:lvl2pPr>
            <a:lvl3pPr marL="684937" indent="0">
              <a:buNone/>
              <a:defRPr sz="800"/>
            </a:lvl3pPr>
            <a:lvl4pPr marL="1027402" indent="0">
              <a:buNone/>
              <a:defRPr sz="700"/>
            </a:lvl4pPr>
            <a:lvl5pPr marL="1369875" indent="0">
              <a:buNone/>
              <a:defRPr sz="700"/>
            </a:lvl5pPr>
            <a:lvl6pPr marL="1712325" indent="0">
              <a:buNone/>
              <a:defRPr sz="700"/>
            </a:lvl6pPr>
            <a:lvl7pPr marL="2054804" indent="0">
              <a:buNone/>
              <a:defRPr sz="700"/>
            </a:lvl7pPr>
            <a:lvl8pPr marL="2397273" indent="0">
              <a:buNone/>
              <a:defRPr sz="700"/>
            </a:lvl8pPr>
            <a:lvl9pPr marL="2739749" indent="0">
              <a:buNone/>
              <a:defRPr sz="700"/>
            </a:lvl9pPr>
          </a:lstStyle>
          <a:p>
            <a:pPr lvl="0"/>
            <a:r>
              <a:rPr lang="en-US"/>
              <a:t>Click to edit Master text styles</a:t>
            </a:r>
          </a:p>
        </p:txBody>
      </p:sp>
      <p:sp>
        <p:nvSpPr>
          <p:cNvPr id="8" name="Picture Placeholder 15"/>
          <p:cNvSpPr>
            <a:spLocks noGrp="1" noChangeAspect="1"/>
          </p:cNvSpPr>
          <p:nvPr>
            <p:ph type="pic" sz="quarter" idx="14"/>
          </p:nvPr>
        </p:nvSpPr>
        <p:spPr>
          <a:xfrm>
            <a:off x="398967" y="1428750"/>
            <a:ext cx="1646349" cy="2304288"/>
          </a:xfrm>
          <a:noFill/>
        </p:spPr>
        <p:txBody>
          <a:bodyPr tIns="68489" rtlCol="0">
            <a:noAutofit/>
          </a:bodyPr>
          <a:lstStyle>
            <a:lvl1pPr marL="0" indent="0" algn="ctr">
              <a:spcBef>
                <a:spcPts val="0"/>
              </a:spcBef>
              <a:buNone/>
              <a:defRPr sz="1400" baseline="0">
                <a:solidFill>
                  <a:schemeClr val="tx1"/>
                </a:solidFill>
              </a:defRPr>
            </a:lvl1pPr>
          </a:lstStyle>
          <a:p>
            <a:pPr lvl="0"/>
            <a:r>
              <a:rPr lang="en-US" noProof="0"/>
              <a:t>Click icon to add picture</a:t>
            </a:r>
            <a:endParaRPr noProof="0" dirty="0"/>
          </a:p>
        </p:txBody>
      </p:sp>
      <p:sp>
        <p:nvSpPr>
          <p:cNvPr id="5" name="Date Placeholder 3"/>
          <p:cNvSpPr>
            <a:spLocks noGrp="1"/>
          </p:cNvSpPr>
          <p:nvPr>
            <p:ph type="dt" sz="half" idx="15"/>
          </p:nvPr>
        </p:nvSpPr>
        <p:spPr>
          <a:xfrm>
            <a:off x="3422749" y="4917283"/>
            <a:ext cx="920593" cy="136922"/>
          </a:xfrm>
          <a:prstGeom prst="rect">
            <a:avLst/>
          </a:prstGeom>
        </p:spPr>
        <p:txBody>
          <a:bodyPr/>
          <a:lstStyle>
            <a:lvl1pPr>
              <a:defRPr/>
            </a:lvl1pPr>
          </a:lstStyle>
          <a:p>
            <a:fld id="{42C2C0D3-2972-4C94-87B6-EB8887DCD329}"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6"/>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7"/>
          </p:nvPr>
        </p:nvSpPr>
        <p:spPr>
          <a:xfrm>
            <a:off x="8459214" y="4917283"/>
            <a:ext cx="285824" cy="136922"/>
          </a:xfrm>
          <a:prstGeom prst="rect">
            <a:avLst/>
          </a:prstGeom>
        </p:spPr>
        <p:txBody>
          <a:bodyPr/>
          <a:lstStyle>
            <a:lvl1pPr>
              <a:defRPr/>
            </a:lvl1pPr>
          </a:lstStyle>
          <a:p>
            <a:fld id="{3A5F8B44-35E6-40DF-A715-53B478716AA5}"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4124079820"/>
      </p:ext>
    </p:extLst>
  </p:cSld>
  <p:clrMapOvr>
    <a:masterClrMapping/>
  </p:clrMapOvr>
  <p:transition spd="med">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5" name="Straight Connector 4"/>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01"/>
            <a:ext cx="4058706"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62" y="1143001"/>
            <a:ext cx="4058705"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endParaRPr dirty="0"/>
          </a:p>
        </p:txBody>
      </p:sp>
      <p:sp>
        <p:nvSpPr>
          <p:cNvPr id="6" name="Date Placeholder 4"/>
          <p:cNvSpPr>
            <a:spLocks noGrp="1"/>
          </p:cNvSpPr>
          <p:nvPr>
            <p:ph type="dt" sz="half" idx="10"/>
          </p:nvPr>
        </p:nvSpPr>
        <p:spPr>
          <a:xfrm>
            <a:off x="3422749" y="4917283"/>
            <a:ext cx="920593" cy="136922"/>
          </a:xfrm>
          <a:prstGeom prst="rect">
            <a:avLst/>
          </a:prstGeom>
        </p:spPr>
        <p:txBody>
          <a:bodyPr/>
          <a:lstStyle>
            <a:lvl1pPr>
              <a:defRPr/>
            </a:lvl1pPr>
          </a:lstStyle>
          <a:p>
            <a:fld id="{0F51D69D-C698-4B80-A45B-A287A0703E6E}" type="datetime1">
              <a:rPr lang="en-US" altLang="en-US">
                <a:solidFill>
                  <a:srgbClr val="5F5F5F"/>
                </a:solidFill>
              </a:rPr>
              <a:pPr/>
              <a:t>11/11/25</a:t>
            </a:fld>
            <a:endParaRPr lang="en-US" altLang="en-US">
              <a:solidFill>
                <a:srgbClr val="5F5F5F"/>
              </a:solidFill>
            </a:endParaRPr>
          </a:p>
        </p:txBody>
      </p:sp>
      <p:sp>
        <p:nvSpPr>
          <p:cNvPr id="7" name="Footer Placeholder 5"/>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9" name="Slide Number Placeholder 6"/>
          <p:cNvSpPr>
            <a:spLocks noGrp="1"/>
          </p:cNvSpPr>
          <p:nvPr>
            <p:ph type="sldNum" sz="quarter" idx="12"/>
          </p:nvPr>
        </p:nvSpPr>
        <p:spPr>
          <a:xfrm>
            <a:off x="8459214" y="4917283"/>
            <a:ext cx="285824" cy="136922"/>
          </a:xfrm>
          <a:prstGeom prst="rect">
            <a:avLst/>
          </a:prstGeom>
        </p:spPr>
        <p:txBody>
          <a:bodyPr/>
          <a:lstStyle>
            <a:lvl1pPr>
              <a:defRPr/>
            </a:lvl1pPr>
          </a:lstStyle>
          <a:p>
            <a:fld id="{B66877A5-58B2-444A-A16F-319F767446F0}"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443103681"/>
      </p:ext>
    </p:extLst>
  </p:cSld>
  <p:clrMapOvr>
    <a:masterClrMapping/>
  </p:clrMapOvr>
  <p:transition spd="med">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cxnSp>
        <p:nvCxnSpPr>
          <p:cNvPr id="6" name="Straight Connector 5"/>
          <p:cNvCxnSpPr/>
          <p:nvPr/>
        </p:nvCxnSpPr>
        <p:spPr bwMode="ltGray">
          <a:xfrm>
            <a:off x="3142878"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bwMode="ltGray">
          <a:xfrm>
            <a:off x="6001123"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268642"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p:cNvSpPr>
            <a:spLocks noGrp="1"/>
          </p:cNvSpPr>
          <p:nvPr>
            <p:ph sz="half" idx="13"/>
          </p:nvPr>
        </p:nvSpPr>
        <p:spPr>
          <a:xfrm>
            <a:off x="6138317" y="1143001"/>
            <a:ext cx="2606719" cy="3314700"/>
          </a:xfrm>
        </p:spPr>
        <p:txBody>
          <a:bodyPr>
            <a:norm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9" name="Date Placeholder 4"/>
          <p:cNvSpPr>
            <a:spLocks noGrp="1"/>
          </p:cNvSpPr>
          <p:nvPr>
            <p:ph type="dt" sz="half" idx="14"/>
          </p:nvPr>
        </p:nvSpPr>
        <p:spPr>
          <a:xfrm>
            <a:off x="3422749" y="4917283"/>
            <a:ext cx="920593" cy="136922"/>
          </a:xfrm>
          <a:prstGeom prst="rect">
            <a:avLst/>
          </a:prstGeom>
        </p:spPr>
        <p:txBody>
          <a:bodyPr/>
          <a:lstStyle>
            <a:lvl1pPr>
              <a:defRPr/>
            </a:lvl1pPr>
          </a:lstStyle>
          <a:p>
            <a:fld id="{06DE2674-512F-4FB1-93BF-A710BA9BEC4F}" type="datetime1">
              <a:rPr lang="en-US" altLang="en-US">
                <a:solidFill>
                  <a:srgbClr val="5F5F5F"/>
                </a:solidFill>
              </a:rPr>
              <a:pPr/>
              <a:t>11/11/25</a:t>
            </a:fld>
            <a:endParaRPr lang="en-US" altLang="en-US">
              <a:solidFill>
                <a:srgbClr val="5F5F5F"/>
              </a:solidFill>
            </a:endParaRPr>
          </a:p>
        </p:txBody>
      </p:sp>
      <p:sp>
        <p:nvSpPr>
          <p:cNvPr id="10" name="Footer Placeholder 5"/>
          <p:cNvSpPr>
            <a:spLocks noGrp="1"/>
          </p:cNvSpPr>
          <p:nvPr>
            <p:ph type="ftr" sz="quarter" idx="15"/>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2" name="Slide Number Placeholder 6"/>
          <p:cNvSpPr>
            <a:spLocks noGrp="1"/>
          </p:cNvSpPr>
          <p:nvPr>
            <p:ph type="sldNum" sz="quarter" idx="16"/>
          </p:nvPr>
        </p:nvSpPr>
        <p:spPr>
          <a:xfrm>
            <a:off x="8459214" y="4917283"/>
            <a:ext cx="285824" cy="136922"/>
          </a:xfrm>
          <a:prstGeom prst="rect">
            <a:avLst/>
          </a:prstGeom>
        </p:spPr>
        <p:txBody>
          <a:bodyPr/>
          <a:lstStyle>
            <a:lvl1pPr>
              <a:defRPr/>
            </a:lvl1pPr>
          </a:lstStyle>
          <a:p>
            <a:fld id="{972A997F-C594-4556-A0B6-A4D38D589C59}"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698919216"/>
      </p:ext>
    </p:extLst>
  </p:cSld>
  <p:clrMapOvr>
    <a:masterClrMapping/>
  </p:clrMapOvr>
  <p:transition spd="med">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98964" y="1143032"/>
            <a:ext cx="4058706"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362" y="1143032"/>
            <a:ext cx="4058705"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3"/>
          </p:nvPr>
        </p:nvSpPr>
        <p:spPr>
          <a:xfrm>
            <a:off x="398964" y="2857532"/>
            <a:ext cx="4058706"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3"/>
          <p:cNvSpPr>
            <a:spLocks noGrp="1"/>
          </p:cNvSpPr>
          <p:nvPr>
            <p:ph sz="half" idx="14"/>
          </p:nvPr>
        </p:nvSpPr>
        <p:spPr>
          <a:xfrm>
            <a:off x="4686362" y="2857532"/>
            <a:ext cx="4058705" cy="1600199"/>
          </a:xfrm>
        </p:spPr>
        <p:txBody>
          <a:bodyPr>
            <a:noAutofit/>
          </a:bodyPr>
          <a:lstStyle>
            <a:lvl1pPr>
              <a:defRPr sz="1800"/>
            </a:lvl1pPr>
            <a:lvl2pPr>
              <a:defRPr sz="15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10" name="Date Placeholder 4"/>
          <p:cNvSpPr>
            <a:spLocks noGrp="1"/>
          </p:cNvSpPr>
          <p:nvPr>
            <p:ph type="dt" sz="half" idx="15"/>
          </p:nvPr>
        </p:nvSpPr>
        <p:spPr>
          <a:xfrm>
            <a:off x="3422749" y="4917283"/>
            <a:ext cx="920593" cy="136922"/>
          </a:xfrm>
          <a:prstGeom prst="rect">
            <a:avLst/>
          </a:prstGeom>
        </p:spPr>
        <p:txBody>
          <a:bodyPr/>
          <a:lstStyle>
            <a:lvl1pPr>
              <a:defRPr/>
            </a:lvl1pPr>
          </a:lstStyle>
          <a:p>
            <a:fld id="{F73C0868-CE39-40FB-A1CC-6AE8B12EF6FE}" type="datetime1">
              <a:rPr lang="en-US" altLang="en-US">
                <a:solidFill>
                  <a:srgbClr val="5F5F5F"/>
                </a:solidFill>
              </a:rPr>
              <a:pPr/>
              <a:t>11/11/25</a:t>
            </a:fld>
            <a:endParaRPr lang="en-US" altLang="en-US">
              <a:solidFill>
                <a:srgbClr val="5F5F5F"/>
              </a:solidFill>
            </a:endParaRPr>
          </a:p>
        </p:txBody>
      </p:sp>
      <p:sp>
        <p:nvSpPr>
          <p:cNvPr id="12" name="Footer Placeholder 5"/>
          <p:cNvSpPr>
            <a:spLocks noGrp="1"/>
          </p:cNvSpPr>
          <p:nvPr>
            <p:ph type="ftr" sz="quarter" idx="16"/>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3" name="Slide Number Placeholder 6"/>
          <p:cNvSpPr>
            <a:spLocks noGrp="1"/>
          </p:cNvSpPr>
          <p:nvPr>
            <p:ph type="sldNum" sz="quarter" idx="17"/>
          </p:nvPr>
        </p:nvSpPr>
        <p:spPr>
          <a:xfrm>
            <a:off x="8459214" y="4917283"/>
            <a:ext cx="285824" cy="136922"/>
          </a:xfrm>
          <a:prstGeom prst="rect">
            <a:avLst/>
          </a:prstGeom>
        </p:spPr>
        <p:txBody>
          <a:bodyPr/>
          <a:lstStyle>
            <a:lvl1pPr>
              <a:defRPr/>
            </a:lvl1pPr>
          </a:lstStyle>
          <a:p>
            <a:fld id="{6AB4BFDE-F7A5-4EC7-8E8F-4CB868C65CCB}"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46259516"/>
      </p:ext>
    </p:extLst>
  </p:cSld>
  <p:clrMapOvr>
    <a:masterClrMapping/>
  </p:clrMapOvr>
  <p:transition spd="med">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Quadrant for Infographics">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bwMode="ltGray">
          <a:xfrm flipH="1">
            <a:off x="398994" y="2800350"/>
            <a:ext cx="8346073" cy="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5"/>
          </p:nvPr>
        </p:nvSpPr>
        <p:spPr>
          <a:xfrm>
            <a:off x="1828084" y="1143001"/>
            <a:ext cx="2629586" cy="1508760"/>
          </a:xfrm>
        </p:spPr>
        <p:txBody>
          <a:bodyPr anchor="ctr">
            <a:noAutofit/>
          </a:bodyPr>
          <a:lstStyle>
            <a:lvl1pPr marL="0" indent="0">
              <a:spcBef>
                <a:spcPts val="900"/>
              </a:spcBef>
              <a:buFont typeface="Arial" panose="020B0604020202020204" pitchFamily="34" charset="0"/>
              <a:buNone/>
              <a:defRPr sz="1800"/>
            </a:lvl1pPr>
            <a:lvl2pPr marL="128407" indent="-128407">
              <a:spcBef>
                <a:spcPts val="900"/>
              </a:spcBef>
              <a:buFont typeface="Arial" panose="020B0604020202020204" pitchFamily="34" charset="0"/>
              <a:buChar char="•"/>
              <a:defRPr sz="1500"/>
            </a:lvl2pPr>
            <a:lvl3pPr marL="128407" indent="-128407">
              <a:spcBef>
                <a:spcPts val="900"/>
              </a:spcBef>
              <a:buFont typeface="Arial" panose="020B0604020202020204" pitchFamily="34" charset="0"/>
              <a:buChar char="•"/>
              <a:defRPr sz="1500"/>
            </a:lvl3pPr>
            <a:lvl4pPr marL="128407" indent="-128407">
              <a:spcBef>
                <a:spcPts val="900"/>
              </a:spcBef>
              <a:buFont typeface="Arial" panose="020B0604020202020204" pitchFamily="34" charset="0"/>
              <a:buChar char="•"/>
              <a:defRPr sz="1500"/>
            </a:lvl4pPr>
            <a:lvl5pPr marL="128407" indent="-128407">
              <a:spcBef>
                <a:spcPts val="900"/>
              </a:spcBef>
              <a:buFont typeface="Arial" panose="020B0604020202020204" pitchFamily="34" charset="0"/>
              <a:buChar char="•"/>
              <a:defRPr sz="1500"/>
            </a:lvl5pPr>
            <a:lvl6pPr marL="128407" indent="-128407">
              <a:spcBef>
                <a:spcPts val="900"/>
              </a:spcBef>
              <a:buFont typeface="Arial" panose="020B0604020202020204" pitchFamily="34" charset="0"/>
              <a:buChar char="•"/>
              <a:defRPr sz="1500"/>
            </a:lvl6pPr>
            <a:lvl7pPr marL="128407" indent="-128407">
              <a:spcBef>
                <a:spcPts val="900"/>
              </a:spcBef>
              <a:buFont typeface="Arial" panose="020B0604020202020204" pitchFamily="34" charset="0"/>
              <a:buChar char="•"/>
              <a:defRPr sz="1500"/>
            </a:lvl7pPr>
            <a:lvl8pPr marL="128407" indent="-128407">
              <a:spcBef>
                <a:spcPts val="900"/>
              </a:spcBef>
              <a:buFont typeface="Arial" panose="020B0604020202020204" pitchFamily="34" charset="0"/>
              <a:buChar char="•"/>
              <a:defRPr sz="1500"/>
            </a:lvl8pPr>
            <a:lvl9pPr marL="128407" indent="-128407">
              <a:spcBef>
                <a:spcPts val="900"/>
              </a:spcBef>
              <a:buFont typeface="Arial" panose="020B0604020202020204" pitchFamily="34" charset="0"/>
              <a:buChar char="•"/>
              <a:defRPr sz="1500"/>
            </a:lvl9pPr>
          </a:lstStyle>
          <a:p>
            <a:pPr lvl="0"/>
            <a:r>
              <a:rPr lang="en-US"/>
              <a:t>Click to edit Master text styles</a:t>
            </a:r>
          </a:p>
        </p:txBody>
      </p:sp>
      <p:sp>
        <p:nvSpPr>
          <p:cNvPr id="16" name="Text Placeholder 11"/>
          <p:cNvSpPr>
            <a:spLocks noGrp="1"/>
          </p:cNvSpPr>
          <p:nvPr>
            <p:ph type="body" sz="quarter" idx="16"/>
          </p:nvPr>
        </p:nvSpPr>
        <p:spPr>
          <a:xfrm>
            <a:off x="6115452" y="1143001"/>
            <a:ext cx="2629586" cy="1508760"/>
          </a:xfrm>
        </p:spPr>
        <p:txBody>
          <a:bodyPr anchor="ctr">
            <a:noAutofit/>
          </a:bodyPr>
          <a:lstStyle>
            <a:lvl1pPr marL="0" indent="0">
              <a:spcBef>
                <a:spcPts val="900"/>
              </a:spcBef>
              <a:buFont typeface="Arial" panose="020B0604020202020204" pitchFamily="34" charset="0"/>
              <a:buNone/>
              <a:defRPr sz="1800"/>
            </a:lvl1pPr>
            <a:lvl2pPr marL="128407" indent="-128407">
              <a:spcBef>
                <a:spcPts val="900"/>
              </a:spcBef>
              <a:buFont typeface="Arial" panose="020B0604020202020204" pitchFamily="34" charset="0"/>
              <a:buChar char="•"/>
              <a:defRPr sz="1500"/>
            </a:lvl2pPr>
            <a:lvl3pPr marL="128407" indent="-128407">
              <a:spcBef>
                <a:spcPts val="900"/>
              </a:spcBef>
              <a:buFont typeface="Arial" panose="020B0604020202020204" pitchFamily="34" charset="0"/>
              <a:buChar char="•"/>
              <a:defRPr sz="1500"/>
            </a:lvl3pPr>
            <a:lvl4pPr marL="128407" indent="-128407">
              <a:spcBef>
                <a:spcPts val="900"/>
              </a:spcBef>
              <a:buFont typeface="Arial" panose="020B0604020202020204" pitchFamily="34" charset="0"/>
              <a:buChar char="•"/>
              <a:defRPr sz="1500"/>
            </a:lvl4pPr>
            <a:lvl5pPr marL="128407" indent="-128407">
              <a:spcBef>
                <a:spcPts val="900"/>
              </a:spcBef>
              <a:buFont typeface="Arial" panose="020B0604020202020204" pitchFamily="34" charset="0"/>
              <a:buChar char="•"/>
              <a:defRPr sz="1500"/>
            </a:lvl5pPr>
            <a:lvl6pPr marL="128407" indent="-128407">
              <a:spcBef>
                <a:spcPts val="900"/>
              </a:spcBef>
              <a:buFont typeface="Arial" panose="020B0604020202020204" pitchFamily="34" charset="0"/>
              <a:buChar char="•"/>
              <a:defRPr sz="1500"/>
            </a:lvl6pPr>
            <a:lvl7pPr marL="128407" indent="-128407">
              <a:spcBef>
                <a:spcPts val="900"/>
              </a:spcBef>
              <a:buFont typeface="Arial" panose="020B0604020202020204" pitchFamily="34" charset="0"/>
              <a:buChar char="•"/>
              <a:defRPr sz="1500"/>
            </a:lvl7pPr>
            <a:lvl8pPr marL="128407" indent="-128407">
              <a:spcBef>
                <a:spcPts val="900"/>
              </a:spcBef>
              <a:buFont typeface="Arial" panose="020B0604020202020204" pitchFamily="34" charset="0"/>
              <a:buChar char="•"/>
              <a:defRPr sz="1500"/>
            </a:lvl8pPr>
            <a:lvl9pPr marL="128407" indent="-128407">
              <a:spcBef>
                <a:spcPts val="900"/>
              </a:spcBef>
              <a:buFont typeface="Arial" panose="020B0604020202020204" pitchFamily="34" charset="0"/>
              <a:buChar char="•"/>
              <a:defRPr sz="1500"/>
            </a:lvl9pPr>
          </a:lstStyle>
          <a:p>
            <a:pPr lvl="0"/>
            <a:r>
              <a:rPr lang="en-US"/>
              <a:t>Click to edit Master text styles</a:t>
            </a:r>
          </a:p>
        </p:txBody>
      </p:sp>
      <p:sp>
        <p:nvSpPr>
          <p:cNvPr id="17" name="Text Placeholder 11"/>
          <p:cNvSpPr>
            <a:spLocks noGrp="1"/>
          </p:cNvSpPr>
          <p:nvPr>
            <p:ph type="body" sz="quarter" idx="17"/>
          </p:nvPr>
        </p:nvSpPr>
        <p:spPr>
          <a:xfrm>
            <a:off x="1828084" y="2948940"/>
            <a:ext cx="2629586" cy="1508760"/>
          </a:xfrm>
        </p:spPr>
        <p:txBody>
          <a:bodyPr anchor="ctr">
            <a:noAutofit/>
          </a:bodyPr>
          <a:lstStyle>
            <a:lvl1pPr marL="0" indent="0">
              <a:spcBef>
                <a:spcPts val="900"/>
              </a:spcBef>
              <a:buFont typeface="Arial" panose="020B0604020202020204" pitchFamily="34" charset="0"/>
              <a:buNone/>
              <a:defRPr sz="1800"/>
            </a:lvl1pPr>
            <a:lvl2pPr marL="128407" indent="-128407">
              <a:spcBef>
                <a:spcPts val="900"/>
              </a:spcBef>
              <a:buFont typeface="Arial" panose="020B0604020202020204" pitchFamily="34" charset="0"/>
              <a:buChar char="•"/>
              <a:defRPr sz="1500"/>
            </a:lvl2pPr>
            <a:lvl3pPr marL="128407" indent="-128407">
              <a:spcBef>
                <a:spcPts val="900"/>
              </a:spcBef>
              <a:buFont typeface="Arial" panose="020B0604020202020204" pitchFamily="34" charset="0"/>
              <a:buChar char="•"/>
              <a:defRPr sz="1500"/>
            </a:lvl3pPr>
            <a:lvl4pPr marL="128407" indent="-128407">
              <a:spcBef>
                <a:spcPts val="900"/>
              </a:spcBef>
              <a:buFont typeface="Arial" panose="020B0604020202020204" pitchFamily="34" charset="0"/>
              <a:buChar char="•"/>
              <a:defRPr sz="1500"/>
            </a:lvl4pPr>
            <a:lvl5pPr marL="128407" indent="-128407">
              <a:spcBef>
                <a:spcPts val="900"/>
              </a:spcBef>
              <a:buFont typeface="Arial" panose="020B0604020202020204" pitchFamily="34" charset="0"/>
              <a:buChar char="•"/>
              <a:defRPr sz="1500"/>
            </a:lvl5pPr>
            <a:lvl6pPr marL="128407" indent="-128407">
              <a:spcBef>
                <a:spcPts val="900"/>
              </a:spcBef>
              <a:buFont typeface="Arial" panose="020B0604020202020204" pitchFamily="34" charset="0"/>
              <a:buChar char="•"/>
              <a:defRPr sz="1500"/>
            </a:lvl6pPr>
            <a:lvl7pPr marL="128407" indent="-128407">
              <a:spcBef>
                <a:spcPts val="900"/>
              </a:spcBef>
              <a:buFont typeface="Arial" panose="020B0604020202020204" pitchFamily="34" charset="0"/>
              <a:buChar char="•"/>
              <a:defRPr sz="1500"/>
            </a:lvl7pPr>
            <a:lvl8pPr marL="128407" indent="-128407">
              <a:spcBef>
                <a:spcPts val="900"/>
              </a:spcBef>
              <a:buFont typeface="Arial" panose="020B0604020202020204" pitchFamily="34" charset="0"/>
              <a:buChar char="•"/>
              <a:defRPr sz="1500"/>
            </a:lvl8pPr>
            <a:lvl9pPr marL="128407" indent="-128407">
              <a:spcBef>
                <a:spcPts val="900"/>
              </a:spcBef>
              <a:buFont typeface="Arial" panose="020B0604020202020204" pitchFamily="34" charset="0"/>
              <a:buChar char="•"/>
              <a:defRPr sz="1500"/>
            </a:lvl9pPr>
          </a:lstStyle>
          <a:p>
            <a:pPr lvl="0"/>
            <a:r>
              <a:rPr lang="en-US"/>
              <a:t>Click to edit Master text styles</a:t>
            </a:r>
          </a:p>
        </p:txBody>
      </p:sp>
      <p:sp>
        <p:nvSpPr>
          <p:cNvPr id="18" name="Text Placeholder 11"/>
          <p:cNvSpPr>
            <a:spLocks noGrp="1"/>
          </p:cNvSpPr>
          <p:nvPr>
            <p:ph type="body" sz="quarter" idx="18"/>
          </p:nvPr>
        </p:nvSpPr>
        <p:spPr>
          <a:xfrm>
            <a:off x="6115452" y="2948940"/>
            <a:ext cx="2629586" cy="1508760"/>
          </a:xfrm>
        </p:spPr>
        <p:txBody>
          <a:bodyPr anchor="ctr">
            <a:noAutofit/>
          </a:bodyPr>
          <a:lstStyle>
            <a:lvl1pPr marL="0" indent="0">
              <a:spcBef>
                <a:spcPts val="900"/>
              </a:spcBef>
              <a:buFont typeface="Arial" panose="020B0604020202020204" pitchFamily="34" charset="0"/>
              <a:buNone/>
              <a:defRPr sz="1800"/>
            </a:lvl1pPr>
            <a:lvl2pPr marL="128407" indent="-128407">
              <a:spcBef>
                <a:spcPts val="900"/>
              </a:spcBef>
              <a:buFont typeface="Arial" panose="020B0604020202020204" pitchFamily="34" charset="0"/>
              <a:buChar char="•"/>
              <a:defRPr sz="1500"/>
            </a:lvl2pPr>
            <a:lvl3pPr marL="128407" indent="-128407">
              <a:spcBef>
                <a:spcPts val="900"/>
              </a:spcBef>
              <a:buFont typeface="Arial" panose="020B0604020202020204" pitchFamily="34" charset="0"/>
              <a:buChar char="•"/>
              <a:defRPr sz="1500"/>
            </a:lvl3pPr>
            <a:lvl4pPr marL="128407" indent="-128407">
              <a:spcBef>
                <a:spcPts val="900"/>
              </a:spcBef>
              <a:buFont typeface="Arial" panose="020B0604020202020204" pitchFamily="34" charset="0"/>
              <a:buChar char="•"/>
              <a:defRPr sz="1500"/>
            </a:lvl4pPr>
            <a:lvl5pPr marL="128407" indent="-128407">
              <a:spcBef>
                <a:spcPts val="900"/>
              </a:spcBef>
              <a:buFont typeface="Arial" panose="020B0604020202020204" pitchFamily="34" charset="0"/>
              <a:buChar char="•"/>
              <a:defRPr sz="1500"/>
            </a:lvl5pPr>
            <a:lvl6pPr marL="128407" indent="-128407">
              <a:spcBef>
                <a:spcPts val="900"/>
              </a:spcBef>
              <a:buFont typeface="Arial" panose="020B0604020202020204" pitchFamily="34" charset="0"/>
              <a:buChar char="•"/>
              <a:defRPr sz="1500"/>
            </a:lvl6pPr>
            <a:lvl7pPr marL="128407" indent="-128407">
              <a:spcBef>
                <a:spcPts val="900"/>
              </a:spcBef>
              <a:buFont typeface="Arial" panose="020B0604020202020204" pitchFamily="34" charset="0"/>
              <a:buChar char="•"/>
              <a:defRPr sz="1500"/>
            </a:lvl7pPr>
            <a:lvl8pPr marL="128407" indent="-128407">
              <a:spcBef>
                <a:spcPts val="900"/>
              </a:spcBef>
              <a:buFont typeface="Arial" panose="020B0604020202020204" pitchFamily="34" charset="0"/>
              <a:buChar char="•"/>
              <a:defRPr sz="1500"/>
            </a:lvl8pPr>
            <a:lvl9pPr marL="128407" indent="-128407">
              <a:spcBef>
                <a:spcPts val="900"/>
              </a:spcBef>
              <a:buFont typeface="Arial" panose="020B0604020202020204" pitchFamily="34" charset="0"/>
              <a:buChar char="•"/>
              <a:defRPr sz="1500"/>
            </a:lvl9pPr>
          </a:lstStyle>
          <a:p>
            <a:pPr lvl="0"/>
            <a:r>
              <a:rPr lang="en-US"/>
              <a:t>Click to edit Master text styles</a:t>
            </a:r>
          </a:p>
        </p:txBody>
      </p:sp>
      <p:sp>
        <p:nvSpPr>
          <p:cNvPr id="3" name="Title 2"/>
          <p:cNvSpPr>
            <a:spLocks noGrp="1"/>
          </p:cNvSpPr>
          <p:nvPr>
            <p:ph type="title"/>
          </p:nvPr>
        </p:nvSpPr>
        <p:spPr/>
        <p:txBody>
          <a:bodyPr/>
          <a:lstStyle/>
          <a:p>
            <a:r>
              <a:rPr lang="en-US"/>
              <a:t>Click to edit Master title style</a:t>
            </a:r>
            <a:endParaRPr dirty="0"/>
          </a:p>
        </p:txBody>
      </p:sp>
      <p:sp>
        <p:nvSpPr>
          <p:cNvPr id="9" name="Date Placeholder 4"/>
          <p:cNvSpPr>
            <a:spLocks noGrp="1"/>
          </p:cNvSpPr>
          <p:nvPr>
            <p:ph type="dt" sz="half" idx="19"/>
          </p:nvPr>
        </p:nvSpPr>
        <p:spPr>
          <a:xfrm>
            <a:off x="3422749" y="4917283"/>
            <a:ext cx="920593" cy="136922"/>
          </a:xfrm>
          <a:prstGeom prst="rect">
            <a:avLst/>
          </a:prstGeom>
        </p:spPr>
        <p:txBody>
          <a:bodyPr/>
          <a:lstStyle>
            <a:lvl1pPr>
              <a:defRPr/>
            </a:lvl1pPr>
          </a:lstStyle>
          <a:p>
            <a:fld id="{2E712E90-661E-4D0F-BEFE-EBBAE7D9F34E}" type="datetime1">
              <a:rPr lang="en-US" altLang="en-US">
                <a:solidFill>
                  <a:srgbClr val="5F5F5F"/>
                </a:solidFill>
              </a:rPr>
              <a:pPr/>
              <a:t>11/11/25</a:t>
            </a:fld>
            <a:endParaRPr lang="en-US" altLang="en-US">
              <a:solidFill>
                <a:srgbClr val="5F5F5F"/>
              </a:solidFill>
            </a:endParaRPr>
          </a:p>
        </p:txBody>
      </p:sp>
      <p:sp>
        <p:nvSpPr>
          <p:cNvPr id="10" name="Footer Placeholder 5"/>
          <p:cNvSpPr>
            <a:spLocks noGrp="1"/>
          </p:cNvSpPr>
          <p:nvPr>
            <p:ph type="ftr" sz="quarter" idx="20"/>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1" name="Slide Number Placeholder 6"/>
          <p:cNvSpPr>
            <a:spLocks noGrp="1"/>
          </p:cNvSpPr>
          <p:nvPr>
            <p:ph type="sldNum" sz="quarter" idx="21"/>
          </p:nvPr>
        </p:nvSpPr>
        <p:spPr>
          <a:xfrm>
            <a:off x="8459214" y="4917283"/>
            <a:ext cx="285824" cy="136922"/>
          </a:xfrm>
          <a:prstGeom prst="rect">
            <a:avLst/>
          </a:prstGeom>
        </p:spPr>
        <p:txBody>
          <a:bodyPr/>
          <a:lstStyle>
            <a:lvl1pPr>
              <a:defRPr/>
            </a:lvl1pPr>
          </a:lstStyle>
          <a:p>
            <a:fld id="{9A3FFB49-8DBF-43A6-8DEB-51BEB8EAFBAB}"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2098441852"/>
      </p:ext>
    </p:extLst>
  </p:cSld>
  <p:clrMapOvr>
    <a:masterClrMapping/>
  </p:clrMapOvr>
  <p:transition spd="med">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Metric">
    <p:spTree>
      <p:nvGrpSpPr>
        <p:cNvPr id="1" name=""/>
        <p:cNvGrpSpPr/>
        <p:nvPr/>
      </p:nvGrpSpPr>
      <p:grpSpPr>
        <a:xfrm>
          <a:off x="0" y="0"/>
          <a:ext cx="0" cy="0"/>
          <a:chOff x="0" y="0"/>
          <a:chExt cx="0" cy="0"/>
        </a:xfrm>
      </p:grpSpPr>
      <p:sp>
        <p:nvSpPr>
          <p:cNvPr id="12" name="Text Placeholder 11"/>
          <p:cNvSpPr>
            <a:spLocks noGrp="1"/>
          </p:cNvSpPr>
          <p:nvPr>
            <p:ph type="body" sz="quarter" idx="15"/>
          </p:nvPr>
        </p:nvSpPr>
        <p:spPr>
          <a:xfrm>
            <a:off x="3943217" y="1143000"/>
            <a:ext cx="3772883" cy="2057400"/>
          </a:xfrm>
        </p:spPr>
        <p:txBody>
          <a:bodyPr anchor="ctr">
            <a:noAutofit/>
          </a:bodyPr>
          <a:lstStyle>
            <a:lvl1pPr marL="0" indent="0">
              <a:spcBef>
                <a:spcPts val="900"/>
              </a:spcBef>
              <a:buFont typeface="Arial" panose="020B0604020202020204" pitchFamily="34" charset="0"/>
              <a:buNone/>
              <a:defRPr sz="2100"/>
            </a:lvl1pPr>
            <a:lvl2pPr marL="128407" indent="-128407">
              <a:spcBef>
                <a:spcPts val="900"/>
              </a:spcBef>
              <a:buFont typeface="Arial" panose="020B0604020202020204" pitchFamily="34" charset="0"/>
              <a:buChar char="•"/>
              <a:defRPr sz="1500"/>
            </a:lvl2pPr>
            <a:lvl3pPr marL="128407" indent="-128407">
              <a:spcBef>
                <a:spcPts val="900"/>
              </a:spcBef>
              <a:buFont typeface="Arial" panose="020B0604020202020204" pitchFamily="34" charset="0"/>
              <a:buChar char="•"/>
              <a:defRPr sz="1500"/>
            </a:lvl3pPr>
            <a:lvl4pPr marL="128407" indent="-128407">
              <a:spcBef>
                <a:spcPts val="900"/>
              </a:spcBef>
              <a:buFont typeface="Arial" panose="020B0604020202020204" pitchFamily="34" charset="0"/>
              <a:buChar char="•"/>
              <a:defRPr sz="1500"/>
            </a:lvl4pPr>
            <a:lvl5pPr marL="128407" indent="-128407">
              <a:spcBef>
                <a:spcPts val="900"/>
              </a:spcBef>
              <a:buFont typeface="Arial" panose="020B0604020202020204" pitchFamily="34" charset="0"/>
              <a:buChar char="•"/>
              <a:defRPr sz="1500"/>
            </a:lvl5pPr>
            <a:lvl6pPr marL="128407" indent="-128407">
              <a:spcBef>
                <a:spcPts val="900"/>
              </a:spcBef>
              <a:buFont typeface="Arial" panose="020B0604020202020204" pitchFamily="34" charset="0"/>
              <a:buChar char="•"/>
              <a:defRPr sz="1500"/>
            </a:lvl6pPr>
            <a:lvl7pPr marL="128407" indent="-128407">
              <a:spcBef>
                <a:spcPts val="900"/>
              </a:spcBef>
              <a:buFont typeface="Arial" panose="020B0604020202020204" pitchFamily="34" charset="0"/>
              <a:buChar char="•"/>
              <a:defRPr sz="1500"/>
            </a:lvl7pPr>
            <a:lvl8pPr marL="128407" indent="-128407">
              <a:spcBef>
                <a:spcPts val="900"/>
              </a:spcBef>
              <a:buFont typeface="Arial" panose="020B0604020202020204" pitchFamily="34" charset="0"/>
              <a:buChar char="•"/>
              <a:defRPr sz="1500"/>
            </a:lvl8pPr>
            <a:lvl9pPr marL="128407" indent="-128407">
              <a:spcBef>
                <a:spcPts val="900"/>
              </a:spcBef>
              <a:buFont typeface="Arial" panose="020B0604020202020204" pitchFamily="34" charset="0"/>
              <a:buChar char="•"/>
              <a:defRPr sz="1500"/>
            </a:lvl9pPr>
          </a:lstStyle>
          <a:p>
            <a:pPr lvl="0"/>
            <a:r>
              <a:rPr lang="en-US"/>
              <a:t>Click to edit Master text styles</a:t>
            </a:r>
          </a:p>
        </p:txBody>
      </p:sp>
      <p:sp>
        <p:nvSpPr>
          <p:cNvPr id="2" name="Title 1"/>
          <p:cNvSpPr>
            <a:spLocks noGrp="1"/>
          </p:cNvSpPr>
          <p:nvPr>
            <p:ph type="title"/>
          </p:nvPr>
        </p:nvSpPr>
        <p:spPr>
          <a:xfrm>
            <a:off x="570489" y="1143000"/>
            <a:ext cx="3058321" cy="2057400"/>
          </a:xfrm>
        </p:spPr>
        <p:txBody>
          <a:bodyPr anchor="ctr"/>
          <a:lstStyle>
            <a:lvl1pPr algn="r">
              <a:defRPr sz="12500" b="1">
                <a:solidFill>
                  <a:schemeClr val="accent5"/>
                </a:solidFill>
              </a:defRPr>
            </a:lvl1pPr>
          </a:lstStyle>
          <a:p>
            <a:r>
              <a:rPr lang="en-US"/>
              <a:t>Click to edit Master title style</a:t>
            </a:r>
            <a:endParaRPr lang="en-US" dirty="0"/>
          </a:p>
        </p:txBody>
      </p:sp>
    </p:spTree>
    <p:extLst>
      <p:ext uri="{BB962C8B-B14F-4D97-AF65-F5344CB8AC3E}">
        <p14:creationId xmlns:p14="http://schemas.microsoft.com/office/powerpoint/2010/main" val="684215708"/>
      </p:ext>
    </p:extLst>
  </p:cSld>
  <p:clrMapOvr>
    <a:masterClrMapping/>
  </p:clrMapOvr>
  <p:transition spd="med">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98963" y="1143000"/>
            <a:ext cx="4060994" cy="571500"/>
          </a:xfrm>
        </p:spPr>
        <p:txBody>
          <a:bodyPr anchor="ctr">
            <a:noAutofit/>
          </a:bodyPr>
          <a:lstStyle>
            <a:lvl1pPr marL="0" indent="0">
              <a:spcBef>
                <a:spcPts val="0"/>
              </a:spcBef>
              <a:buNone/>
              <a:defRPr sz="2100" b="1"/>
            </a:lvl1pPr>
            <a:lvl2pPr marL="342448" indent="0">
              <a:buNone/>
              <a:defRPr sz="1500" b="1"/>
            </a:lvl2pPr>
            <a:lvl3pPr marL="684937" indent="0">
              <a:buNone/>
              <a:defRPr sz="1400" b="1"/>
            </a:lvl3pPr>
            <a:lvl4pPr marL="1027402" indent="0">
              <a:buNone/>
              <a:defRPr sz="1200" b="1"/>
            </a:lvl4pPr>
            <a:lvl5pPr marL="1369875" indent="0">
              <a:buNone/>
              <a:defRPr sz="1200" b="1"/>
            </a:lvl5pPr>
            <a:lvl6pPr marL="1712325" indent="0">
              <a:buNone/>
              <a:defRPr sz="1200" b="1"/>
            </a:lvl6pPr>
            <a:lvl7pPr marL="2054804" indent="0">
              <a:buNone/>
              <a:defRPr sz="1200" b="1"/>
            </a:lvl7pPr>
            <a:lvl8pPr marL="2397273" indent="0">
              <a:buNone/>
              <a:defRPr sz="1200" b="1"/>
            </a:lvl8pPr>
            <a:lvl9pPr marL="2739749" indent="0">
              <a:buNone/>
              <a:defRPr sz="1200" b="1"/>
            </a:lvl9pPr>
          </a:lstStyle>
          <a:p>
            <a:pPr lvl="0"/>
            <a:r>
              <a:rPr lang="en-US"/>
              <a:t>Click to edit Master text styles</a:t>
            </a:r>
          </a:p>
        </p:txBody>
      </p:sp>
      <p:sp>
        <p:nvSpPr>
          <p:cNvPr id="4" name="Content Placeholder 3"/>
          <p:cNvSpPr>
            <a:spLocks noGrp="1"/>
          </p:cNvSpPr>
          <p:nvPr>
            <p:ph sz="half" idx="2"/>
          </p:nvPr>
        </p:nvSpPr>
        <p:spPr>
          <a:xfrm>
            <a:off x="398963" y="1771650"/>
            <a:ext cx="4060994" cy="268605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84043" y="1143000"/>
            <a:ext cx="4060994" cy="571500"/>
          </a:xfrm>
        </p:spPr>
        <p:txBody>
          <a:bodyPr anchor="ctr">
            <a:noAutofit/>
          </a:bodyPr>
          <a:lstStyle>
            <a:lvl1pPr marL="0" indent="0">
              <a:spcBef>
                <a:spcPts val="0"/>
              </a:spcBef>
              <a:buNone/>
              <a:defRPr sz="2100" b="1"/>
            </a:lvl1pPr>
            <a:lvl2pPr marL="342448" indent="0">
              <a:buNone/>
              <a:defRPr sz="1500" b="1"/>
            </a:lvl2pPr>
            <a:lvl3pPr marL="684937" indent="0">
              <a:buNone/>
              <a:defRPr sz="1400" b="1"/>
            </a:lvl3pPr>
            <a:lvl4pPr marL="1027402" indent="0">
              <a:buNone/>
              <a:defRPr sz="1200" b="1"/>
            </a:lvl4pPr>
            <a:lvl5pPr marL="1369875" indent="0">
              <a:buNone/>
              <a:defRPr sz="1200" b="1"/>
            </a:lvl5pPr>
            <a:lvl6pPr marL="1712325" indent="0">
              <a:buNone/>
              <a:defRPr sz="1200" b="1"/>
            </a:lvl6pPr>
            <a:lvl7pPr marL="2054804" indent="0">
              <a:buNone/>
              <a:defRPr sz="1200" b="1"/>
            </a:lvl7pPr>
            <a:lvl8pPr marL="2397273" indent="0">
              <a:buNone/>
              <a:defRPr sz="1200" b="1"/>
            </a:lvl8pPr>
            <a:lvl9pPr marL="273974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84043" y="1771650"/>
            <a:ext cx="4060994" cy="268605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endParaRPr dirty="0"/>
          </a:p>
        </p:txBody>
      </p:sp>
      <p:sp>
        <p:nvSpPr>
          <p:cNvPr id="8" name="Date Placeholder 6"/>
          <p:cNvSpPr>
            <a:spLocks noGrp="1"/>
          </p:cNvSpPr>
          <p:nvPr>
            <p:ph type="dt" sz="half" idx="10"/>
          </p:nvPr>
        </p:nvSpPr>
        <p:spPr>
          <a:xfrm>
            <a:off x="3422749" y="4917283"/>
            <a:ext cx="920593" cy="136922"/>
          </a:xfrm>
          <a:prstGeom prst="rect">
            <a:avLst/>
          </a:prstGeom>
        </p:spPr>
        <p:txBody>
          <a:bodyPr/>
          <a:lstStyle>
            <a:lvl1pPr>
              <a:defRPr/>
            </a:lvl1pPr>
          </a:lstStyle>
          <a:p>
            <a:fld id="{FD1E1825-5B0D-4109-B3FB-218FE02C5421}" type="datetime1">
              <a:rPr lang="en-US" altLang="en-US">
                <a:solidFill>
                  <a:srgbClr val="5F5F5F"/>
                </a:solidFill>
              </a:rPr>
              <a:pPr/>
              <a:t>11/11/25</a:t>
            </a:fld>
            <a:endParaRPr lang="en-US" altLang="en-US">
              <a:solidFill>
                <a:srgbClr val="5F5F5F"/>
              </a:solidFill>
            </a:endParaRPr>
          </a:p>
        </p:txBody>
      </p:sp>
      <p:sp>
        <p:nvSpPr>
          <p:cNvPr id="9" name="Footer Placeholder 7"/>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0" name="Slide Number Placeholder 8"/>
          <p:cNvSpPr>
            <a:spLocks noGrp="1"/>
          </p:cNvSpPr>
          <p:nvPr>
            <p:ph type="sldNum" sz="quarter" idx="12"/>
          </p:nvPr>
        </p:nvSpPr>
        <p:spPr>
          <a:xfrm>
            <a:off x="8459214" y="4917283"/>
            <a:ext cx="285824" cy="136922"/>
          </a:xfrm>
          <a:prstGeom prst="rect">
            <a:avLst/>
          </a:prstGeom>
        </p:spPr>
        <p:txBody>
          <a:bodyPr/>
          <a:lstStyle>
            <a:lvl1pPr>
              <a:defRPr/>
            </a:lvl1pPr>
          </a:lstStyle>
          <a:p>
            <a:fld id="{5BF6710E-F9AD-4CF1-91CA-8C8276EC2A96}"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290735967"/>
      </p:ext>
    </p:extLst>
  </p:cSld>
  <p:clrMapOvr>
    <a:masterClrMapping/>
  </p:clrMapOvr>
  <p:transition spd="med">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73240434"/>
      </p:ext>
    </p:extLst>
  </p:cSld>
  <p:clrMapOvr>
    <a:masterClrMapping/>
  </p:clrMapOvr>
  <p:transition spd="med">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6" name="Text Placeholder 12"/>
          <p:cNvSpPr>
            <a:spLocks noGrp="1"/>
          </p:cNvSpPr>
          <p:nvPr>
            <p:ph type="body" sz="quarter" idx="13"/>
          </p:nvPr>
        </p:nvSpPr>
        <p:spPr>
          <a:xfrm>
            <a:off x="398964" y="1030306"/>
            <a:ext cx="8346072" cy="257474"/>
          </a:xfrm>
        </p:spPr>
        <p:txBody>
          <a:bodyPr>
            <a:noAutofit/>
          </a:bodyPr>
          <a:lstStyle>
            <a:lvl1pPr marL="1191" indent="0">
              <a:spcBef>
                <a:spcPts val="0"/>
              </a:spcBef>
              <a:buFontTx/>
              <a:buNone/>
              <a:defRPr sz="1800" b="1"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7" name="Title 6"/>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1790095505"/>
      </p:ext>
    </p:extLst>
  </p:cSld>
  <p:clrMapOvr>
    <a:masterClrMapping/>
  </p:clrMapOvr>
  <p:transition spd="med">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9698209"/>
      </p:ext>
    </p:extLst>
  </p:cSld>
  <p:clrMapOvr>
    <a:masterClrMapping/>
  </p:clrMapOvr>
  <p:transition spd="med">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98851" y="1143000"/>
            <a:ext cx="5545106" cy="3314700"/>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115452" y="1143001"/>
            <a:ext cx="2629586" cy="3314700"/>
          </a:xfrm>
        </p:spPr>
        <p:txBody>
          <a:bodyPr>
            <a:noAutofit/>
          </a:bodyPr>
          <a:lstStyle>
            <a:lvl1pPr marL="0" indent="0">
              <a:buNone/>
              <a:defRPr sz="1500"/>
            </a:lvl1pPr>
            <a:lvl2pPr marL="342448" indent="0">
              <a:buNone/>
              <a:defRPr sz="900"/>
            </a:lvl2pPr>
            <a:lvl3pPr marL="684937" indent="0">
              <a:buNone/>
              <a:defRPr sz="800"/>
            </a:lvl3pPr>
            <a:lvl4pPr marL="1027402" indent="0">
              <a:buNone/>
              <a:defRPr sz="700"/>
            </a:lvl4pPr>
            <a:lvl5pPr marL="1369875" indent="0">
              <a:buNone/>
              <a:defRPr sz="700"/>
            </a:lvl5pPr>
            <a:lvl6pPr marL="1712325" indent="0">
              <a:buNone/>
              <a:defRPr sz="700"/>
            </a:lvl6pPr>
            <a:lvl7pPr marL="2054804" indent="0">
              <a:buNone/>
              <a:defRPr sz="700"/>
            </a:lvl7pPr>
            <a:lvl8pPr marL="2397273" indent="0">
              <a:buNone/>
              <a:defRPr sz="700"/>
            </a:lvl8pPr>
            <a:lvl9pPr marL="2739749"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
        <p:nvSpPr>
          <p:cNvPr id="5"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41F1405E-01DF-4DA2-B4D7-6F42435FE7E1}" type="datetime1">
              <a:rPr lang="en-US" altLang="en-US">
                <a:solidFill>
                  <a:srgbClr val="5F5F5F"/>
                </a:solidFill>
              </a:rPr>
              <a:pPr/>
              <a:t>11/11/25</a:t>
            </a:fld>
            <a:endParaRPr lang="en-US" altLang="en-US">
              <a:solidFill>
                <a:srgbClr val="5F5F5F"/>
              </a:solidFill>
            </a:endParaRPr>
          </a:p>
        </p:txBody>
      </p:sp>
      <p:sp>
        <p:nvSpPr>
          <p:cNvPr id="6"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7"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8AB784B7-AAEA-474B-8AF0-174E8D9E8253}"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734115618"/>
      </p:ext>
    </p:extLst>
  </p:cSld>
  <p:clrMapOvr>
    <a:masterClrMapping/>
  </p:clrMapOvr>
  <p:transition spd="med">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bwMode="gray">
          <a:xfrm>
            <a:off x="398966" y="1143000"/>
            <a:ext cx="4573190" cy="3312544"/>
          </a:xfrm>
          <a:solidFill>
            <a:schemeClr val="bg2"/>
          </a:solidFill>
        </p:spPr>
        <p:txBody>
          <a:bodyPr tIns="136978" rtlCol="0">
            <a:normAutofit/>
          </a:bodyPr>
          <a:lstStyle>
            <a:lvl1pPr marL="0" indent="0" algn="ctr">
              <a:buNone/>
              <a:defRPr sz="1800"/>
            </a:lvl1pPr>
            <a:lvl2pPr marL="342448" indent="0">
              <a:buNone/>
              <a:defRPr sz="2100"/>
            </a:lvl2pPr>
            <a:lvl3pPr marL="684937" indent="0">
              <a:buNone/>
              <a:defRPr sz="1800"/>
            </a:lvl3pPr>
            <a:lvl4pPr marL="1027402" indent="0">
              <a:buNone/>
              <a:defRPr sz="1500"/>
            </a:lvl4pPr>
            <a:lvl5pPr marL="1369875" indent="0">
              <a:buNone/>
              <a:defRPr sz="1500"/>
            </a:lvl5pPr>
            <a:lvl6pPr marL="1712325" indent="0">
              <a:buNone/>
              <a:defRPr sz="1500"/>
            </a:lvl6pPr>
            <a:lvl7pPr marL="2054804" indent="0">
              <a:buNone/>
              <a:defRPr sz="1500"/>
            </a:lvl7pPr>
            <a:lvl8pPr marL="2397273" indent="0">
              <a:buNone/>
              <a:defRPr sz="1500"/>
            </a:lvl8pPr>
            <a:lvl9pPr marL="2739749"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5258010" y="1143000"/>
            <a:ext cx="3487059" cy="3314700"/>
          </a:xfrm>
        </p:spPr>
        <p:txBody>
          <a:bodyPr>
            <a:noAutofit/>
          </a:bodyPr>
          <a:lstStyle>
            <a:lvl1pPr marL="0" indent="0">
              <a:buNone/>
              <a:defRPr sz="1500"/>
            </a:lvl1pPr>
            <a:lvl2pPr marL="342448" indent="0">
              <a:buNone/>
              <a:defRPr sz="900"/>
            </a:lvl2pPr>
            <a:lvl3pPr marL="684937" indent="0">
              <a:buNone/>
              <a:defRPr sz="800"/>
            </a:lvl3pPr>
            <a:lvl4pPr marL="1027402" indent="0">
              <a:buNone/>
              <a:defRPr sz="700"/>
            </a:lvl4pPr>
            <a:lvl5pPr marL="1369875" indent="0">
              <a:buNone/>
              <a:defRPr sz="700"/>
            </a:lvl5pPr>
            <a:lvl6pPr marL="1712325" indent="0">
              <a:buNone/>
              <a:defRPr sz="700"/>
            </a:lvl6pPr>
            <a:lvl7pPr marL="2054804" indent="0">
              <a:buNone/>
              <a:defRPr sz="700"/>
            </a:lvl7pPr>
            <a:lvl8pPr marL="2397273" indent="0">
              <a:buNone/>
              <a:defRPr sz="700"/>
            </a:lvl8pPr>
            <a:lvl9pPr marL="2739749"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1699080637"/>
      </p:ext>
    </p:extLst>
  </p:cSld>
  <p:clrMapOvr>
    <a:masterClrMapping/>
  </p:clrMapOvr>
  <p:transition spd="med">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cxnSp>
        <p:nvCxnSpPr>
          <p:cNvPr id="7" name="Straight Connector 6"/>
          <p:cNvCxnSpPr/>
          <p:nvPr/>
        </p:nvCxnSpPr>
        <p:spPr bwMode="ltGray">
          <a:xfrm>
            <a:off x="4572000"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398963" y="1143001"/>
            <a:ext cx="4060994" cy="2606040"/>
          </a:xfrm>
          <a:solidFill>
            <a:schemeClr val="bg2"/>
          </a:solidFill>
        </p:spPr>
        <p:txBody>
          <a:bodyPr tIns="136978" rtlCol="0">
            <a:normAutofit/>
          </a:bodyPr>
          <a:lstStyle>
            <a:lvl1pPr marL="0" indent="0" algn="ctr">
              <a:buNone/>
              <a:defRPr sz="1800"/>
            </a:lvl1pPr>
            <a:lvl2pPr marL="342448" indent="0">
              <a:buNone/>
              <a:defRPr sz="2100"/>
            </a:lvl2pPr>
            <a:lvl3pPr marL="684937" indent="0">
              <a:buNone/>
              <a:defRPr sz="1800"/>
            </a:lvl3pPr>
            <a:lvl4pPr marL="1027402" indent="0">
              <a:buNone/>
              <a:defRPr sz="1500"/>
            </a:lvl4pPr>
            <a:lvl5pPr marL="1369875" indent="0">
              <a:buNone/>
              <a:defRPr sz="1500"/>
            </a:lvl5pPr>
            <a:lvl6pPr marL="1712325" indent="0">
              <a:buNone/>
              <a:defRPr sz="1500"/>
            </a:lvl6pPr>
            <a:lvl7pPr marL="2054804" indent="0">
              <a:buNone/>
              <a:defRPr sz="1500"/>
            </a:lvl7pPr>
            <a:lvl8pPr marL="2397273" indent="0">
              <a:buNone/>
              <a:defRPr sz="1500"/>
            </a:lvl8pPr>
            <a:lvl9pPr marL="2739749"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67" y="3829050"/>
            <a:ext cx="4058707" cy="628650"/>
          </a:xfrm>
        </p:spPr>
        <p:txBody>
          <a:bodyPr>
            <a:noAutofit/>
          </a:bodyPr>
          <a:lstStyle>
            <a:lvl1pPr marL="0" indent="0">
              <a:buNone/>
              <a:defRPr sz="1400"/>
            </a:lvl1pPr>
            <a:lvl2pPr marL="342448" indent="0">
              <a:buNone/>
              <a:defRPr sz="900"/>
            </a:lvl2pPr>
            <a:lvl3pPr marL="684937" indent="0">
              <a:buNone/>
              <a:defRPr sz="800"/>
            </a:lvl3pPr>
            <a:lvl4pPr marL="1027402" indent="0">
              <a:buNone/>
              <a:defRPr sz="700"/>
            </a:lvl4pPr>
            <a:lvl5pPr marL="1369875" indent="0">
              <a:buNone/>
              <a:defRPr sz="700"/>
            </a:lvl5pPr>
            <a:lvl6pPr marL="1712325" indent="0">
              <a:buNone/>
              <a:defRPr sz="700"/>
            </a:lvl6pPr>
            <a:lvl7pPr marL="2054804" indent="0">
              <a:buNone/>
              <a:defRPr sz="700"/>
            </a:lvl7pPr>
            <a:lvl8pPr marL="2397273" indent="0">
              <a:buNone/>
              <a:defRPr sz="700"/>
            </a:lvl8pPr>
            <a:lvl9pPr marL="2739749" indent="0">
              <a:buNone/>
              <a:defRPr sz="700"/>
            </a:lvl9pPr>
          </a:lstStyle>
          <a:p>
            <a:pPr lvl="0"/>
            <a:r>
              <a:rPr lang="en-US"/>
              <a:t>Click to edit Master text styles</a:t>
            </a:r>
          </a:p>
        </p:txBody>
      </p:sp>
      <p:sp>
        <p:nvSpPr>
          <p:cNvPr id="9" name="Picture Placeholder 2"/>
          <p:cNvSpPr>
            <a:spLocks noGrp="1"/>
          </p:cNvSpPr>
          <p:nvPr>
            <p:ph type="pic" idx="13"/>
          </p:nvPr>
        </p:nvSpPr>
        <p:spPr bwMode="gray">
          <a:xfrm>
            <a:off x="4686329" y="1143001"/>
            <a:ext cx="4060994" cy="2606040"/>
          </a:xfrm>
          <a:solidFill>
            <a:schemeClr val="bg2"/>
          </a:solidFill>
        </p:spPr>
        <p:txBody>
          <a:bodyPr tIns="136978" rtlCol="0">
            <a:normAutofit/>
          </a:bodyPr>
          <a:lstStyle>
            <a:lvl1pPr marL="0" indent="0" algn="ctr">
              <a:buNone/>
              <a:defRPr sz="1800"/>
            </a:lvl1pPr>
            <a:lvl2pPr marL="342448" indent="0">
              <a:buNone/>
              <a:defRPr sz="2100"/>
            </a:lvl2pPr>
            <a:lvl3pPr marL="684937" indent="0">
              <a:buNone/>
              <a:defRPr sz="1800"/>
            </a:lvl3pPr>
            <a:lvl4pPr marL="1027402" indent="0">
              <a:buNone/>
              <a:defRPr sz="1500"/>
            </a:lvl4pPr>
            <a:lvl5pPr marL="1369875" indent="0">
              <a:buNone/>
              <a:defRPr sz="1500"/>
            </a:lvl5pPr>
            <a:lvl6pPr marL="1712325" indent="0">
              <a:buNone/>
              <a:defRPr sz="1500"/>
            </a:lvl6pPr>
            <a:lvl7pPr marL="2054804" indent="0">
              <a:buNone/>
              <a:defRPr sz="1500"/>
            </a:lvl7pPr>
            <a:lvl8pPr marL="2397273" indent="0">
              <a:buNone/>
              <a:defRPr sz="1500"/>
            </a:lvl8pPr>
            <a:lvl9pPr marL="2739749" indent="0">
              <a:buNone/>
              <a:defRPr sz="1500"/>
            </a:lvl9pPr>
          </a:lstStyle>
          <a:p>
            <a:pPr lvl="0"/>
            <a:r>
              <a:rPr lang="en-US" noProof="0"/>
              <a:t>Click icon to add picture</a:t>
            </a:r>
            <a:endParaRPr noProof="0" dirty="0"/>
          </a:p>
        </p:txBody>
      </p:sp>
      <p:sp>
        <p:nvSpPr>
          <p:cNvPr id="10" name="Text Placeholder 3"/>
          <p:cNvSpPr>
            <a:spLocks noGrp="1"/>
          </p:cNvSpPr>
          <p:nvPr>
            <p:ph type="body" sz="half" idx="14"/>
          </p:nvPr>
        </p:nvSpPr>
        <p:spPr>
          <a:xfrm>
            <a:off x="4686330" y="3829050"/>
            <a:ext cx="4058707" cy="628650"/>
          </a:xfrm>
        </p:spPr>
        <p:txBody>
          <a:bodyPr>
            <a:noAutofit/>
          </a:bodyPr>
          <a:lstStyle>
            <a:lvl1pPr marL="0" indent="0">
              <a:buNone/>
              <a:defRPr sz="1400"/>
            </a:lvl1pPr>
            <a:lvl2pPr marL="342448" indent="0">
              <a:buNone/>
              <a:defRPr sz="900"/>
            </a:lvl2pPr>
            <a:lvl3pPr marL="684937" indent="0">
              <a:buNone/>
              <a:defRPr sz="800"/>
            </a:lvl3pPr>
            <a:lvl4pPr marL="1027402" indent="0">
              <a:buNone/>
              <a:defRPr sz="700"/>
            </a:lvl4pPr>
            <a:lvl5pPr marL="1369875" indent="0">
              <a:buNone/>
              <a:defRPr sz="700"/>
            </a:lvl5pPr>
            <a:lvl6pPr marL="1712325" indent="0">
              <a:buNone/>
              <a:defRPr sz="700"/>
            </a:lvl6pPr>
            <a:lvl7pPr marL="2054804" indent="0">
              <a:buNone/>
              <a:defRPr sz="700"/>
            </a:lvl7pPr>
            <a:lvl8pPr marL="2397273" indent="0">
              <a:buNone/>
              <a:defRPr sz="700"/>
            </a:lvl8pPr>
            <a:lvl9pPr marL="2739749" indent="0">
              <a:buNone/>
              <a:defRPr sz="700"/>
            </a:lvl9pPr>
          </a:lstStyle>
          <a:p>
            <a:pPr lvl="0"/>
            <a:r>
              <a:rPr lang="en-US"/>
              <a:t>Click to edit Master text styles</a:t>
            </a:r>
          </a:p>
        </p:txBody>
      </p:sp>
      <p:sp>
        <p:nvSpPr>
          <p:cNvPr id="11" name="Title 10"/>
          <p:cNvSpPr>
            <a:spLocks noGrp="1"/>
          </p:cNvSpPr>
          <p:nvPr>
            <p:ph type="title"/>
          </p:nvPr>
        </p:nvSpPr>
        <p:spPr/>
        <p:txBody>
          <a:bodyPr/>
          <a:lstStyle/>
          <a:p>
            <a:r>
              <a:rPr lang="en-US"/>
              <a:t>Click to edit Master title style</a:t>
            </a:r>
            <a:endParaRPr dirty="0"/>
          </a:p>
        </p:txBody>
      </p:sp>
      <p:sp>
        <p:nvSpPr>
          <p:cNvPr id="8" name="Date Placeholder 4"/>
          <p:cNvSpPr>
            <a:spLocks noGrp="1"/>
          </p:cNvSpPr>
          <p:nvPr>
            <p:ph type="dt" sz="half" idx="15"/>
          </p:nvPr>
        </p:nvSpPr>
        <p:spPr>
          <a:xfrm>
            <a:off x="3422749" y="4917283"/>
            <a:ext cx="920593" cy="136922"/>
          </a:xfrm>
          <a:prstGeom prst="rect">
            <a:avLst/>
          </a:prstGeom>
        </p:spPr>
        <p:txBody>
          <a:bodyPr/>
          <a:lstStyle>
            <a:lvl1pPr>
              <a:defRPr/>
            </a:lvl1pPr>
          </a:lstStyle>
          <a:p>
            <a:fld id="{5C36C3AF-18AA-4D09-B527-D09EA3C5E198}" type="datetime1">
              <a:rPr lang="en-US" altLang="en-US">
                <a:solidFill>
                  <a:srgbClr val="5F5F5F"/>
                </a:solidFill>
              </a:rPr>
              <a:pPr/>
              <a:t>11/11/25</a:t>
            </a:fld>
            <a:endParaRPr lang="en-US" altLang="en-US">
              <a:solidFill>
                <a:srgbClr val="5F5F5F"/>
              </a:solidFill>
            </a:endParaRPr>
          </a:p>
        </p:txBody>
      </p:sp>
      <p:sp>
        <p:nvSpPr>
          <p:cNvPr id="12" name="Footer Placeholder 5"/>
          <p:cNvSpPr>
            <a:spLocks noGrp="1"/>
          </p:cNvSpPr>
          <p:nvPr>
            <p:ph type="ftr" sz="quarter" idx="16"/>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13" name="Slide Number Placeholder 6"/>
          <p:cNvSpPr>
            <a:spLocks noGrp="1"/>
          </p:cNvSpPr>
          <p:nvPr>
            <p:ph type="sldNum" sz="quarter" idx="17"/>
          </p:nvPr>
        </p:nvSpPr>
        <p:spPr>
          <a:xfrm>
            <a:off x="8459214" y="4917283"/>
            <a:ext cx="285824" cy="136922"/>
          </a:xfrm>
          <a:prstGeom prst="rect">
            <a:avLst/>
          </a:prstGeom>
        </p:spPr>
        <p:txBody>
          <a:bodyPr/>
          <a:lstStyle>
            <a:lvl1pPr>
              <a:defRPr/>
            </a:lvl1pPr>
          </a:lstStyle>
          <a:p>
            <a:fld id="{C4DBB648-A5FE-4FAB-ABAB-DD47F793B6FD}"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474346244"/>
      </p:ext>
    </p:extLst>
  </p:cSld>
  <p:clrMapOvr>
    <a:masterClrMapping/>
  </p:clrMapOvr>
  <p:transition spd="med">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cxnSp>
        <p:nvCxnSpPr>
          <p:cNvPr id="11" name="Straight Connector 10"/>
          <p:cNvCxnSpPr/>
          <p:nvPr/>
        </p:nvCxnSpPr>
        <p:spPr bwMode="ltGray">
          <a:xfrm>
            <a:off x="3142878"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ltGray">
          <a:xfrm>
            <a:off x="6001123" y="1143000"/>
            <a:ext cx="0" cy="3314700"/>
          </a:xfrm>
          <a:prstGeom prst="line">
            <a:avLst/>
          </a:prstGeom>
          <a:ln w="19050">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bwMode="gray">
          <a:xfrm>
            <a:off x="398964" y="1143000"/>
            <a:ext cx="2606719" cy="2286000"/>
          </a:xfrm>
          <a:solidFill>
            <a:schemeClr val="bg2"/>
          </a:solidFill>
        </p:spPr>
        <p:txBody>
          <a:bodyPr tIns="136978" rtlCol="0">
            <a:normAutofit/>
          </a:bodyPr>
          <a:lstStyle>
            <a:lvl1pPr marL="0" indent="0" algn="ctr">
              <a:buNone/>
              <a:defRPr sz="1800"/>
            </a:lvl1pPr>
            <a:lvl2pPr marL="342448" indent="0">
              <a:buNone/>
              <a:defRPr sz="2100"/>
            </a:lvl2pPr>
            <a:lvl3pPr marL="684937" indent="0">
              <a:buNone/>
              <a:defRPr sz="1800"/>
            </a:lvl3pPr>
            <a:lvl4pPr marL="1027402" indent="0">
              <a:buNone/>
              <a:defRPr sz="1500"/>
            </a:lvl4pPr>
            <a:lvl5pPr marL="1369875" indent="0">
              <a:buNone/>
              <a:defRPr sz="1500"/>
            </a:lvl5pPr>
            <a:lvl6pPr marL="1712325" indent="0">
              <a:buNone/>
              <a:defRPr sz="1500"/>
            </a:lvl6pPr>
            <a:lvl7pPr marL="2054804" indent="0">
              <a:buNone/>
              <a:defRPr sz="1500"/>
            </a:lvl7pPr>
            <a:lvl8pPr marL="2397273" indent="0">
              <a:buNone/>
              <a:defRPr sz="1500"/>
            </a:lvl8pPr>
            <a:lvl9pPr marL="2739749" indent="0">
              <a:buNone/>
              <a:defRPr sz="1500"/>
            </a:lvl9pPr>
          </a:lstStyle>
          <a:p>
            <a:pPr lvl="0"/>
            <a:r>
              <a:rPr lang="en-US" noProof="0"/>
              <a:t>Click icon to add picture</a:t>
            </a:r>
            <a:endParaRPr noProof="0" dirty="0"/>
          </a:p>
        </p:txBody>
      </p:sp>
      <p:sp>
        <p:nvSpPr>
          <p:cNvPr id="4" name="Text Placeholder 3"/>
          <p:cNvSpPr>
            <a:spLocks noGrp="1"/>
          </p:cNvSpPr>
          <p:nvPr>
            <p:ph type="body" sz="half" idx="2"/>
          </p:nvPr>
        </p:nvSpPr>
        <p:spPr>
          <a:xfrm>
            <a:off x="398964" y="3526049"/>
            <a:ext cx="2606719" cy="931653"/>
          </a:xfrm>
        </p:spPr>
        <p:txBody>
          <a:bodyPr>
            <a:noAutofit/>
          </a:bodyPr>
          <a:lstStyle>
            <a:lvl1pPr marL="0" indent="0">
              <a:buNone/>
              <a:defRPr sz="1400"/>
            </a:lvl1pPr>
            <a:lvl2pPr marL="342448" indent="0">
              <a:buNone/>
              <a:defRPr sz="900"/>
            </a:lvl2pPr>
            <a:lvl3pPr marL="684937" indent="0">
              <a:buNone/>
              <a:defRPr sz="800"/>
            </a:lvl3pPr>
            <a:lvl4pPr marL="1027402" indent="0">
              <a:buNone/>
              <a:defRPr sz="700"/>
            </a:lvl4pPr>
            <a:lvl5pPr marL="1369875" indent="0">
              <a:buNone/>
              <a:defRPr sz="700"/>
            </a:lvl5pPr>
            <a:lvl6pPr marL="1712325" indent="0">
              <a:buNone/>
              <a:defRPr sz="700"/>
            </a:lvl6pPr>
            <a:lvl7pPr marL="2054804" indent="0">
              <a:buNone/>
              <a:defRPr sz="700"/>
            </a:lvl7pPr>
            <a:lvl8pPr marL="2397273" indent="0">
              <a:buNone/>
              <a:defRPr sz="700"/>
            </a:lvl8pPr>
            <a:lvl9pPr marL="2739749" indent="0">
              <a:buNone/>
              <a:defRPr sz="700"/>
            </a:lvl9pPr>
          </a:lstStyle>
          <a:p>
            <a:pPr lvl="0"/>
            <a:r>
              <a:rPr lang="en-US"/>
              <a:t>Click to edit Master text styles</a:t>
            </a:r>
          </a:p>
        </p:txBody>
      </p:sp>
      <p:sp>
        <p:nvSpPr>
          <p:cNvPr id="9" name="Picture Placeholder 2"/>
          <p:cNvSpPr>
            <a:spLocks noGrp="1"/>
          </p:cNvSpPr>
          <p:nvPr>
            <p:ph type="pic" idx="13"/>
          </p:nvPr>
        </p:nvSpPr>
        <p:spPr bwMode="gray">
          <a:xfrm>
            <a:off x="3268642" y="1143000"/>
            <a:ext cx="2606719" cy="2286000"/>
          </a:xfrm>
          <a:solidFill>
            <a:schemeClr val="bg2"/>
          </a:solidFill>
        </p:spPr>
        <p:txBody>
          <a:bodyPr tIns="136978" rtlCol="0">
            <a:normAutofit/>
          </a:bodyPr>
          <a:lstStyle>
            <a:lvl1pPr marL="0" indent="0" algn="ctr">
              <a:buNone/>
              <a:defRPr sz="1800"/>
            </a:lvl1pPr>
            <a:lvl2pPr marL="342448" indent="0">
              <a:buNone/>
              <a:defRPr sz="2100"/>
            </a:lvl2pPr>
            <a:lvl3pPr marL="684937" indent="0">
              <a:buNone/>
              <a:defRPr sz="1800"/>
            </a:lvl3pPr>
            <a:lvl4pPr marL="1027402" indent="0">
              <a:buNone/>
              <a:defRPr sz="1500"/>
            </a:lvl4pPr>
            <a:lvl5pPr marL="1369875" indent="0">
              <a:buNone/>
              <a:defRPr sz="1500"/>
            </a:lvl5pPr>
            <a:lvl6pPr marL="1712325" indent="0">
              <a:buNone/>
              <a:defRPr sz="1500"/>
            </a:lvl6pPr>
            <a:lvl7pPr marL="2054804" indent="0">
              <a:buNone/>
              <a:defRPr sz="1500"/>
            </a:lvl7pPr>
            <a:lvl8pPr marL="2397273" indent="0">
              <a:buNone/>
              <a:defRPr sz="1500"/>
            </a:lvl8pPr>
            <a:lvl9pPr marL="2739749" indent="0">
              <a:buNone/>
              <a:defRPr sz="1500"/>
            </a:lvl9pPr>
          </a:lstStyle>
          <a:p>
            <a:pPr lvl="0"/>
            <a:r>
              <a:rPr lang="en-US" noProof="0"/>
              <a:t>Click icon to add picture</a:t>
            </a:r>
            <a:endParaRPr noProof="0" dirty="0"/>
          </a:p>
        </p:txBody>
      </p:sp>
      <p:sp>
        <p:nvSpPr>
          <p:cNvPr id="10" name="Text Placeholder 3"/>
          <p:cNvSpPr>
            <a:spLocks noGrp="1"/>
          </p:cNvSpPr>
          <p:nvPr>
            <p:ph type="body" sz="half" idx="14"/>
          </p:nvPr>
        </p:nvSpPr>
        <p:spPr>
          <a:xfrm>
            <a:off x="3268642" y="3526049"/>
            <a:ext cx="2606719" cy="931653"/>
          </a:xfrm>
        </p:spPr>
        <p:txBody>
          <a:bodyPr>
            <a:noAutofit/>
          </a:bodyPr>
          <a:lstStyle>
            <a:lvl1pPr marL="0" indent="0">
              <a:buNone/>
              <a:defRPr sz="1400"/>
            </a:lvl1pPr>
            <a:lvl2pPr marL="342448" indent="0">
              <a:buNone/>
              <a:defRPr sz="900"/>
            </a:lvl2pPr>
            <a:lvl3pPr marL="684937" indent="0">
              <a:buNone/>
              <a:defRPr sz="800"/>
            </a:lvl3pPr>
            <a:lvl4pPr marL="1027402" indent="0">
              <a:buNone/>
              <a:defRPr sz="700"/>
            </a:lvl4pPr>
            <a:lvl5pPr marL="1369875" indent="0">
              <a:buNone/>
              <a:defRPr sz="700"/>
            </a:lvl5pPr>
            <a:lvl6pPr marL="1712325" indent="0">
              <a:buNone/>
              <a:defRPr sz="700"/>
            </a:lvl6pPr>
            <a:lvl7pPr marL="2054804" indent="0">
              <a:buNone/>
              <a:defRPr sz="700"/>
            </a:lvl7pPr>
            <a:lvl8pPr marL="2397273" indent="0">
              <a:buNone/>
              <a:defRPr sz="700"/>
            </a:lvl8pPr>
            <a:lvl9pPr marL="2739749" indent="0">
              <a:buNone/>
              <a:defRPr sz="700"/>
            </a:lvl9pPr>
          </a:lstStyle>
          <a:p>
            <a:pPr lvl="0"/>
            <a:r>
              <a:rPr lang="en-US"/>
              <a:t>Click to edit Master text styles</a:t>
            </a:r>
          </a:p>
        </p:txBody>
      </p:sp>
      <p:sp>
        <p:nvSpPr>
          <p:cNvPr id="13" name="Picture Placeholder 2"/>
          <p:cNvSpPr>
            <a:spLocks noGrp="1"/>
          </p:cNvSpPr>
          <p:nvPr>
            <p:ph type="pic" idx="15"/>
          </p:nvPr>
        </p:nvSpPr>
        <p:spPr bwMode="gray">
          <a:xfrm>
            <a:off x="6138317" y="1143000"/>
            <a:ext cx="2606719" cy="2286000"/>
          </a:xfrm>
          <a:solidFill>
            <a:schemeClr val="bg2"/>
          </a:solidFill>
        </p:spPr>
        <p:txBody>
          <a:bodyPr tIns="136978" rtlCol="0">
            <a:normAutofit/>
          </a:bodyPr>
          <a:lstStyle>
            <a:lvl1pPr marL="0" indent="0" algn="ctr">
              <a:buNone/>
              <a:defRPr sz="1800"/>
            </a:lvl1pPr>
            <a:lvl2pPr marL="342448" indent="0">
              <a:buNone/>
              <a:defRPr sz="2100"/>
            </a:lvl2pPr>
            <a:lvl3pPr marL="684937" indent="0">
              <a:buNone/>
              <a:defRPr sz="1800"/>
            </a:lvl3pPr>
            <a:lvl4pPr marL="1027402" indent="0">
              <a:buNone/>
              <a:defRPr sz="1500"/>
            </a:lvl4pPr>
            <a:lvl5pPr marL="1369875" indent="0">
              <a:buNone/>
              <a:defRPr sz="1500"/>
            </a:lvl5pPr>
            <a:lvl6pPr marL="1712325" indent="0">
              <a:buNone/>
              <a:defRPr sz="1500"/>
            </a:lvl6pPr>
            <a:lvl7pPr marL="2054804" indent="0">
              <a:buNone/>
              <a:defRPr sz="1500"/>
            </a:lvl7pPr>
            <a:lvl8pPr marL="2397273" indent="0">
              <a:buNone/>
              <a:defRPr sz="1500"/>
            </a:lvl8pPr>
            <a:lvl9pPr marL="2739749" indent="0">
              <a:buNone/>
              <a:defRPr sz="1500"/>
            </a:lvl9pPr>
          </a:lstStyle>
          <a:p>
            <a:pPr lvl="0"/>
            <a:r>
              <a:rPr lang="en-US" noProof="0"/>
              <a:t>Click icon to add picture</a:t>
            </a:r>
            <a:endParaRPr noProof="0" dirty="0"/>
          </a:p>
        </p:txBody>
      </p:sp>
      <p:sp>
        <p:nvSpPr>
          <p:cNvPr id="14" name="Text Placeholder 3"/>
          <p:cNvSpPr>
            <a:spLocks noGrp="1"/>
          </p:cNvSpPr>
          <p:nvPr>
            <p:ph type="body" sz="half" idx="16"/>
          </p:nvPr>
        </p:nvSpPr>
        <p:spPr>
          <a:xfrm>
            <a:off x="6138317" y="3526049"/>
            <a:ext cx="2606719" cy="931653"/>
          </a:xfrm>
        </p:spPr>
        <p:txBody>
          <a:bodyPr>
            <a:noAutofit/>
          </a:bodyPr>
          <a:lstStyle>
            <a:lvl1pPr marL="0" indent="0">
              <a:buNone/>
              <a:defRPr sz="1400"/>
            </a:lvl1pPr>
            <a:lvl2pPr marL="342448" indent="0">
              <a:buNone/>
              <a:defRPr sz="900"/>
            </a:lvl2pPr>
            <a:lvl3pPr marL="684937" indent="0">
              <a:buNone/>
              <a:defRPr sz="800"/>
            </a:lvl3pPr>
            <a:lvl4pPr marL="1027402" indent="0">
              <a:buNone/>
              <a:defRPr sz="700"/>
            </a:lvl4pPr>
            <a:lvl5pPr marL="1369875" indent="0">
              <a:buNone/>
              <a:defRPr sz="700"/>
            </a:lvl5pPr>
            <a:lvl6pPr marL="1712325" indent="0">
              <a:buNone/>
              <a:defRPr sz="700"/>
            </a:lvl6pPr>
            <a:lvl7pPr marL="2054804" indent="0">
              <a:buNone/>
              <a:defRPr sz="700"/>
            </a:lvl7pPr>
            <a:lvl8pPr marL="2397273" indent="0">
              <a:buNone/>
              <a:defRPr sz="700"/>
            </a:lvl8pPr>
            <a:lvl9pPr marL="2739749" indent="0">
              <a:buNone/>
              <a:defRPr sz="7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endParaRPr dirty="0"/>
          </a:p>
        </p:txBody>
      </p:sp>
    </p:spTree>
    <p:extLst>
      <p:ext uri="{BB962C8B-B14F-4D97-AF65-F5344CB8AC3E}">
        <p14:creationId xmlns:p14="http://schemas.microsoft.com/office/powerpoint/2010/main" val="4180880776"/>
      </p:ext>
    </p:extLst>
  </p:cSld>
  <p:clrMapOvr>
    <a:masterClrMapping/>
  </p:clrMapOvr>
  <p:transition spd="med">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Smartphone and Tablet: Horizontal">
    <p:spTree>
      <p:nvGrpSpPr>
        <p:cNvPr id="1" name=""/>
        <p:cNvGrpSpPr/>
        <p:nvPr/>
      </p:nvGrpSpPr>
      <p:grpSpPr>
        <a:xfrm>
          <a:off x="0" y="0"/>
          <a:ext cx="0" cy="0"/>
          <a:chOff x="0" y="0"/>
          <a:chExt cx="0" cy="0"/>
        </a:xfrm>
      </p:grpSpPr>
      <p:pic>
        <p:nvPicPr>
          <p:cNvPr id="5"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0307" y="789395"/>
            <a:ext cx="5373499" cy="377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icture Placeholder 2"/>
          <p:cNvSpPr>
            <a:spLocks noGrp="1"/>
          </p:cNvSpPr>
          <p:nvPr>
            <p:ph type="pic" idx="13"/>
          </p:nvPr>
        </p:nvSpPr>
        <p:spPr bwMode="gray">
          <a:xfrm>
            <a:off x="691495" y="1041770"/>
            <a:ext cx="4321605" cy="3294366"/>
          </a:xfrm>
          <a:solidFill>
            <a:schemeClr val="bg2"/>
          </a:solidFill>
          <a:ln w="12700">
            <a:solidFill>
              <a:schemeClr val="bg2"/>
            </a:solidFill>
          </a:ln>
        </p:spPr>
        <p:txBody>
          <a:bodyPr tIns="136978" rtlCol="0">
            <a:normAutofit/>
          </a:bodyPr>
          <a:lstStyle>
            <a:lvl1pPr marL="0" indent="0" algn="ctr">
              <a:buNone/>
              <a:defRPr sz="1500"/>
            </a:lvl1pPr>
            <a:lvl2pPr marL="342448" indent="0">
              <a:buNone/>
              <a:defRPr sz="2100"/>
            </a:lvl2pPr>
            <a:lvl3pPr marL="684937" indent="0">
              <a:buNone/>
              <a:defRPr sz="1800"/>
            </a:lvl3pPr>
            <a:lvl4pPr marL="1027402" indent="0">
              <a:buNone/>
              <a:defRPr sz="1500"/>
            </a:lvl4pPr>
            <a:lvl5pPr marL="1369875" indent="0">
              <a:buNone/>
              <a:defRPr sz="1500"/>
            </a:lvl5pPr>
            <a:lvl6pPr marL="1712325" indent="0">
              <a:buNone/>
              <a:defRPr sz="1500"/>
            </a:lvl6pPr>
            <a:lvl7pPr marL="2054804" indent="0">
              <a:buNone/>
              <a:defRPr sz="1500"/>
            </a:lvl7pPr>
            <a:lvl8pPr marL="2397273" indent="0">
              <a:buNone/>
              <a:defRPr sz="1500"/>
            </a:lvl8pPr>
            <a:lvl9pPr marL="2739749" indent="0">
              <a:buNone/>
              <a:defRPr sz="1500"/>
            </a:lvl9pPr>
          </a:lstStyle>
          <a:p>
            <a:pPr lvl="0"/>
            <a:r>
              <a:rPr lang="en-US" noProof="0"/>
              <a:t>Click icon to add picture</a:t>
            </a:r>
            <a:endParaRPr noProof="0" dirty="0"/>
          </a:p>
        </p:txBody>
      </p:sp>
      <p:sp>
        <p:nvSpPr>
          <p:cNvPr id="4" name="Title 3"/>
          <p:cNvSpPr>
            <a:spLocks noGrp="1"/>
          </p:cNvSpPr>
          <p:nvPr>
            <p:ph type="title"/>
          </p:nvPr>
        </p:nvSpPr>
        <p:spPr>
          <a:xfrm>
            <a:off x="412486" y="195486"/>
            <a:ext cx="8346073" cy="378042"/>
          </a:xfrm>
        </p:spPr>
        <p:txBody>
          <a:bodyPr/>
          <a:lstStyle/>
          <a:p>
            <a:r>
              <a:rPr lang="en-US"/>
              <a:t>Click to edit Master title style</a:t>
            </a:r>
            <a:endParaRPr dirty="0"/>
          </a:p>
        </p:txBody>
      </p:sp>
      <p:sp>
        <p:nvSpPr>
          <p:cNvPr id="11" name="Content Placeholder 2"/>
          <p:cNvSpPr>
            <a:spLocks noGrp="1"/>
          </p:cNvSpPr>
          <p:nvPr>
            <p:ph idx="1"/>
          </p:nvPr>
        </p:nvSpPr>
        <p:spPr>
          <a:xfrm>
            <a:off x="5706421" y="897568"/>
            <a:ext cx="3079144" cy="3370064"/>
          </a:xfrm>
        </p:spPr>
        <p:txBody>
          <a:bodyPr>
            <a:normAutofit/>
          </a:bodyPr>
          <a:lstStyle>
            <a:lvl1pPr>
              <a:defRPr sz="2100"/>
            </a:lvl1pPr>
            <a:lvl2pPr>
              <a:defRPr sz="1800"/>
            </a:lvl2pPr>
            <a:lvl3pPr>
              <a:defRPr sz="1500"/>
            </a:lvl3pPr>
            <a:lvl4pPr>
              <a:defRPr sz="14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5381876"/>
      </p:ext>
    </p:extLst>
  </p:cSld>
  <p:clrMapOvr>
    <a:masterClrMapping/>
  </p:clrMapOvr>
  <p:transition spd="med">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Smartphone and Tablet: Vertical">
    <p:spTree>
      <p:nvGrpSpPr>
        <p:cNvPr id="1" name=""/>
        <p:cNvGrpSpPr/>
        <p:nvPr/>
      </p:nvGrpSpPr>
      <p:grpSpPr>
        <a:xfrm>
          <a:off x="0" y="0"/>
          <a:ext cx="0" cy="0"/>
          <a:chOff x="0" y="0"/>
          <a:chExt cx="0" cy="0"/>
        </a:xfrm>
      </p:grpSpPr>
      <p:pic>
        <p:nvPicPr>
          <p:cNvPr id="5"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851900" y="295277"/>
            <a:ext cx="3427511"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71383" y="1428752"/>
            <a:ext cx="1381485" cy="291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8967" y="304800"/>
            <a:ext cx="4173037" cy="666750"/>
          </a:xfrm>
        </p:spPr>
        <p:txBody>
          <a:bodyPr/>
          <a:lstStyle>
            <a:lvl1pPr algn="l">
              <a:defRPr sz="2700" b="0"/>
            </a:lvl1pPr>
          </a:lstStyle>
          <a:p>
            <a:r>
              <a:rPr lang="en-US"/>
              <a:t>Click to edit Master title style</a:t>
            </a:r>
            <a:endParaRPr dirty="0"/>
          </a:p>
        </p:txBody>
      </p:sp>
      <p:sp>
        <p:nvSpPr>
          <p:cNvPr id="9" name="Picture Placeholder 2"/>
          <p:cNvSpPr>
            <a:spLocks noGrp="1"/>
          </p:cNvSpPr>
          <p:nvPr>
            <p:ph type="pic" idx="13"/>
          </p:nvPr>
        </p:nvSpPr>
        <p:spPr bwMode="gray">
          <a:xfrm>
            <a:off x="5062104" y="759860"/>
            <a:ext cx="2972377" cy="3939261"/>
          </a:xfrm>
          <a:solidFill>
            <a:schemeClr val="bg2"/>
          </a:solidFill>
          <a:ln w="12700">
            <a:solidFill>
              <a:schemeClr val="bg2"/>
            </a:solidFill>
          </a:ln>
        </p:spPr>
        <p:txBody>
          <a:bodyPr tIns="136978" rtlCol="0">
            <a:normAutofit/>
          </a:bodyPr>
          <a:lstStyle>
            <a:lvl1pPr marL="0" indent="0" algn="ctr">
              <a:buNone/>
              <a:defRPr sz="1500"/>
            </a:lvl1pPr>
            <a:lvl2pPr marL="342448" indent="0">
              <a:buNone/>
              <a:defRPr sz="2100"/>
            </a:lvl2pPr>
            <a:lvl3pPr marL="684937" indent="0">
              <a:buNone/>
              <a:defRPr sz="1800"/>
            </a:lvl3pPr>
            <a:lvl4pPr marL="1027402" indent="0">
              <a:buNone/>
              <a:defRPr sz="1500"/>
            </a:lvl4pPr>
            <a:lvl5pPr marL="1369875" indent="0">
              <a:buNone/>
              <a:defRPr sz="1500"/>
            </a:lvl5pPr>
            <a:lvl6pPr marL="1712325" indent="0">
              <a:buNone/>
              <a:defRPr sz="1500"/>
            </a:lvl6pPr>
            <a:lvl7pPr marL="2054804" indent="0">
              <a:buNone/>
              <a:defRPr sz="1500"/>
            </a:lvl7pPr>
            <a:lvl8pPr marL="2397273" indent="0">
              <a:buNone/>
              <a:defRPr sz="1500"/>
            </a:lvl8pPr>
            <a:lvl9pPr marL="2739749" indent="0">
              <a:buNone/>
              <a:defRPr sz="1500"/>
            </a:lvl9pPr>
          </a:lstStyle>
          <a:p>
            <a:pPr lvl="0"/>
            <a:r>
              <a:rPr lang="en-US" noProof="0"/>
              <a:t>Click icon to add picture</a:t>
            </a:r>
            <a:endParaRPr noProof="0" dirty="0"/>
          </a:p>
        </p:txBody>
      </p:sp>
      <p:sp>
        <p:nvSpPr>
          <p:cNvPr id="14" name="Picture Placeholder 2"/>
          <p:cNvSpPr>
            <a:spLocks noGrp="1"/>
          </p:cNvSpPr>
          <p:nvPr>
            <p:ph type="pic" idx="1"/>
          </p:nvPr>
        </p:nvSpPr>
        <p:spPr bwMode="gray">
          <a:xfrm>
            <a:off x="3060379" y="1836648"/>
            <a:ext cx="1214182" cy="2125980"/>
          </a:xfrm>
          <a:solidFill>
            <a:schemeClr val="bg2"/>
          </a:solidFill>
          <a:ln w="12700">
            <a:solidFill>
              <a:schemeClr val="bg2"/>
            </a:solidFill>
          </a:ln>
        </p:spPr>
        <p:txBody>
          <a:bodyPr tIns="136978" rtlCol="0">
            <a:normAutofit/>
          </a:bodyPr>
          <a:lstStyle>
            <a:lvl1pPr marL="0" indent="0" algn="ctr">
              <a:buNone/>
              <a:defRPr sz="1500"/>
            </a:lvl1pPr>
            <a:lvl2pPr marL="342448" indent="0">
              <a:buNone/>
              <a:defRPr sz="2100"/>
            </a:lvl2pPr>
            <a:lvl3pPr marL="684937" indent="0">
              <a:buNone/>
              <a:defRPr sz="1800"/>
            </a:lvl3pPr>
            <a:lvl4pPr marL="1027402" indent="0">
              <a:buNone/>
              <a:defRPr sz="1500"/>
            </a:lvl4pPr>
            <a:lvl5pPr marL="1369875" indent="0">
              <a:buNone/>
              <a:defRPr sz="1500"/>
            </a:lvl5pPr>
            <a:lvl6pPr marL="1712325" indent="0">
              <a:buNone/>
              <a:defRPr sz="1500"/>
            </a:lvl6pPr>
            <a:lvl7pPr marL="2054804" indent="0">
              <a:buNone/>
              <a:defRPr sz="1500"/>
            </a:lvl7pPr>
            <a:lvl8pPr marL="2397273" indent="0">
              <a:buNone/>
              <a:defRPr sz="1500"/>
            </a:lvl8pPr>
            <a:lvl9pPr marL="2739749" indent="0">
              <a:buNone/>
              <a:defRPr sz="1500"/>
            </a:lvl9pPr>
          </a:lstStyle>
          <a:p>
            <a:pPr lvl="0"/>
            <a:r>
              <a:rPr lang="en-US" noProof="0"/>
              <a:t>Click icon to add picture</a:t>
            </a:r>
            <a:endParaRPr noProof="0" dirty="0"/>
          </a:p>
        </p:txBody>
      </p:sp>
    </p:spTree>
    <p:extLst>
      <p:ext uri="{BB962C8B-B14F-4D97-AF65-F5344CB8AC3E}">
        <p14:creationId xmlns:p14="http://schemas.microsoft.com/office/powerpoint/2010/main" val="80149539"/>
      </p:ext>
    </p:extLst>
  </p:cSld>
  <p:clrMapOvr>
    <a:masterClrMapping/>
  </p:clrMapOvr>
  <p:transition spd="med">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p:cSld name="Metric with Pictur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hidden">
          <a:xfrm>
            <a:off x="0" y="0"/>
            <a:ext cx="9144000" cy="5143500"/>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89" tIns="34246" rIns="68489" bIns="34246" anchor="ctr"/>
          <a:lstStyle/>
          <a:p>
            <a:pPr algn="ctr" fontAlgn="auto">
              <a:spcBef>
                <a:spcPts val="0"/>
              </a:spcBef>
              <a:spcAft>
                <a:spcPts val="0"/>
              </a:spcAft>
              <a:defRPr/>
            </a:pPr>
            <a:endParaRPr dirty="0">
              <a:solidFill>
                <a:srgbClr val="FFFFFF"/>
              </a:solidFill>
            </a:endParaRPr>
          </a:p>
        </p:txBody>
      </p:sp>
      <p:grpSp>
        <p:nvGrpSpPr>
          <p:cNvPr id="5" name="Group 15"/>
          <p:cNvGrpSpPr>
            <a:grpSpLocks/>
          </p:cNvGrpSpPr>
          <p:nvPr/>
        </p:nvGrpSpPr>
        <p:grpSpPr bwMode="auto">
          <a:xfrm>
            <a:off x="0" y="0"/>
            <a:ext cx="9144000" cy="5143500"/>
            <a:chOff x="-287" y="0"/>
            <a:chExt cx="12189399" cy="6858000"/>
          </a:xfrm>
        </p:grpSpPr>
        <p:sp>
          <p:nvSpPr>
            <p:cNvPr id="6" name="Rectangle 5"/>
            <p:cNvSpPr/>
            <p:nvPr/>
          </p:nvSpPr>
          <p:spPr bwMode="gray">
            <a:xfrm>
              <a:off x="-287" y="0"/>
              <a:ext cx="193684" cy="685165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7" name="Rectangle 6"/>
            <p:cNvSpPr/>
            <p:nvPr/>
          </p:nvSpPr>
          <p:spPr bwMode="gray">
            <a:xfrm>
              <a:off x="11995428" y="6350"/>
              <a:ext cx="193684" cy="685165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8" name="Rectangle 7"/>
            <p:cNvSpPr/>
            <p:nvPr/>
          </p:nvSpPr>
          <p:spPr bwMode="gray">
            <a:xfrm>
              <a:off x="-287" y="6400800"/>
              <a:ext cx="12189399" cy="457200"/>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287" y="0"/>
              <a:ext cx="12189399" cy="192088"/>
            </a:xfrm>
            <a:prstGeom prst="rect">
              <a:avLst/>
            </a:prstGeom>
            <a:solidFill>
              <a:srgbClr val="DCE3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 name="TextBox 21"/>
          <p:cNvSpPr txBox="1">
            <a:spLocks noChangeArrowheads="1"/>
          </p:cNvSpPr>
          <p:nvPr/>
        </p:nvSpPr>
        <p:spPr bwMode="auto">
          <a:xfrm>
            <a:off x="4493400"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a:solidFill>
                  <a:srgbClr val="9F9F9F"/>
                </a:solidFill>
              </a:rPr>
              <a:t>Copyright © 2014 Oracle and/or its affiliates. All rights reserved.  |</a:t>
            </a:r>
          </a:p>
        </p:txBody>
      </p:sp>
      <p:pic>
        <p:nvPicPr>
          <p:cNvPr id="11" name="Picture 22" descr="1.5X red tab for PPT.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Placeholder 12"/>
          <p:cNvSpPr>
            <a:spLocks noGrp="1"/>
          </p:cNvSpPr>
          <p:nvPr>
            <p:ph type="body" sz="quarter" idx="13"/>
          </p:nvPr>
        </p:nvSpPr>
        <p:spPr>
          <a:xfrm>
            <a:off x="570459" y="2000279"/>
            <a:ext cx="3429893" cy="1470661"/>
          </a:xfrm>
        </p:spPr>
        <p:txBody>
          <a:bodyPr>
            <a:noAutofit/>
          </a:bodyPr>
          <a:lstStyle>
            <a:lvl1pPr marL="1191" indent="0">
              <a:spcBef>
                <a:spcPts val="0"/>
              </a:spcBef>
              <a:buFontTx/>
              <a:buNone/>
              <a:defRPr sz="2100" baseline="0"/>
            </a:lvl1pPr>
            <a:lvl2pPr marL="1191" indent="0">
              <a:buFontTx/>
              <a:buNone/>
              <a:defRPr sz="1800"/>
            </a:lvl2pPr>
            <a:lvl3pPr marL="1191" indent="0">
              <a:buFontTx/>
              <a:buNone/>
              <a:defRPr sz="1800"/>
            </a:lvl3pPr>
            <a:lvl4pPr marL="1191" indent="0">
              <a:buFontTx/>
              <a:buNone/>
              <a:defRPr sz="1800"/>
            </a:lvl4pPr>
            <a:lvl5pPr marL="1191" indent="0">
              <a:buFontTx/>
              <a:buNone/>
              <a:defRPr sz="1800"/>
            </a:lvl5pPr>
            <a:lvl6pPr marL="1191" indent="0">
              <a:buFontTx/>
              <a:buNone/>
              <a:defRPr sz="1800"/>
            </a:lvl6pPr>
            <a:lvl7pPr marL="1191" indent="0">
              <a:buFontTx/>
              <a:buNone/>
              <a:defRPr sz="1800"/>
            </a:lvl7pPr>
            <a:lvl8pPr marL="1191" indent="0">
              <a:buFontTx/>
              <a:buNone/>
              <a:defRPr sz="1800"/>
            </a:lvl8pPr>
            <a:lvl9pPr marL="1191" indent="0">
              <a:buFontTx/>
              <a:buNone/>
              <a:defRPr sz="1800"/>
            </a:lvl9pPr>
          </a:lstStyle>
          <a:p>
            <a:pPr lvl="0"/>
            <a:r>
              <a:rPr lang="en-US"/>
              <a:t>Click to edit Master text styles</a:t>
            </a:r>
          </a:p>
        </p:txBody>
      </p:sp>
      <p:sp>
        <p:nvSpPr>
          <p:cNvPr id="3" name="Title 2"/>
          <p:cNvSpPr>
            <a:spLocks noGrp="1"/>
          </p:cNvSpPr>
          <p:nvPr>
            <p:ph type="title"/>
          </p:nvPr>
        </p:nvSpPr>
        <p:spPr>
          <a:xfrm>
            <a:off x="570459" y="457202"/>
            <a:ext cx="3429893" cy="1533525"/>
          </a:xfrm>
        </p:spPr>
        <p:txBody>
          <a:bodyPr/>
          <a:lstStyle>
            <a:lvl1pPr>
              <a:defRPr sz="10400" b="1"/>
            </a:lvl1pPr>
          </a:lstStyle>
          <a:p>
            <a:r>
              <a:rPr lang="en-US"/>
              <a:t>Click to edit Master title style</a:t>
            </a:r>
            <a:endParaRPr lang="en-US" dirty="0"/>
          </a:p>
        </p:txBody>
      </p:sp>
      <p:sp>
        <p:nvSpPr>
          <p:cNvPr id="12" name="Date Placeholder 4"/>
          <p:cNvSpPr>
            <a:spLocks noGrp="1"/>
          </p:cNvSpPr>
          <p:nvPr>
            <p:ph type="dt" sz="half" idx="14"/>
          </p:nvPr>
        </p:nvSpPr>
        <p:spPr>
          <a:xfrm>
            <a:off x="3422749" y="4917283"/>
            <a:ext cx="920593" cy="136922"/>
          </a:xfrm>
          <a:prstGeom prst="rect">
            <a:avLst/>
          </a:prstGeom>
        </p:spPr>
        <p:txBody>
          <a:bodyPr/>
          <a:lstStyle>
            <a:lvl1pPr>
              <a:defRPr/>
            </a:lvl1pPr>
          </a:lstStyle>
          <a:p>
            <a:fld id="{7BD840AC-9013-4E80-8107-93CA891ADA5A}" type="datetime1">
              <a:rPr lang="en-US" altLang="en-US">
                <a:solidFill>
                  <a:srgbClr val="FFFFFF"/>
                </a:solidFill>
              </a:rPr>
              <a:pPr/>
              <a:t>11/11/25</a:t>
            </a:fld>
            <a:endParaRPr lang="en-US" altLang="en-US">
              <a:solidFill>
                <a:srgbClr val="FFFFFF"/>
              </a:solidFill>
            </a:endParaRPr>
          </a:p>
        </p:txBody>
      </p:sp>
      <p:sp>
        <p:nvSpPr>
          <p:cNvPr id="13" name="Footer Placeholder 5"/>
          <p:cNvSpPr>
            <a:spLocks noGrp="1"/>
          </p:cNvSpPr>
          <p:nvPr>
            <p:ph type="ftr" sz="quarter" idx="15"/>
          </p:nvPr>
        </p:nvSpPr>
        <p:spPr>
          <a:xfrm>
            <a:off x="6584683" y="4917283"/>
            <a:ext cx="1874532" cy="136922"/>
          </a:xfrm>
          <a:prstGeom prst="rect">
            <a:avLst/>
          </a:prstGeom>
        </p:spPr>
        <p:txBody>
          <a:bodyPr/>
          <a:lstStyle>
            <a:lvl1pPr>
              <a:defRPr/>
            </a:lvl1pPr>
          </a:lstStyle>
          <a:p>
            <a:r>
              <a:rPr lang="en-US" altLang="en-US">
                <a:solidFill>
                  <a:srgbClr val="FFFFFF"/>
                </a:solidFill>
              </a:rPr>
              <a:t>Oracle Confidential – Internal/Restricted/Highly Restricted</a:t>
            </a:r>
          </a:p>
        </p:txBody>
      </p:sp>
      <p:sp>
        <p:nvSpPr>
          <p:cNvPr id="14" name="Slide Number Placeholder 6"/>
          <p:cNvSpPr>
            <a:spLocks noGrp="1"/>
          </p:cNvSpPr>
          <p:nvPr>
            <p:ph type="sldNum" sz="quarter" idx="16"/>
          </p:nvPr>
        </p:nvSpPr>
        <p:spPr>
          <a:xfrm>
            <a:off x="8459214" y="4917283"/>
            <a:ext cx="285824" cy="136922"/>
          </a:xfrm>
          <a:prstGeom prst="rect">
            <a:avLst/>
          </a:prstGeom>
        </p:spPr>
        <p:txBody>
          <a:bodyPr/>
          <a:lstStyle>
            <a:lvl1pPr>
              <a:defRPr/>
            </a:lvl1pPr>
          </a:lstStyle>
          <a:p>
            <a:fld id="{7C0266E4-1AD3-4127-84B7-46EAF4CF0CF8}"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825628054"/>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Safe Harbor Front">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98994" y="10287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nSpc>
                <a:spcPct val="90000"/>
              </a:lnSpc>
              <a:defRPr/>
            </a:pPr>
            <a:r>
              <a:rPr lang="en-US" altLang="en-US" sz="2400">
                <a:solidFill>
                  <a:srgbClr val="5F5F5F"/>
                </a:solidFill>
                <a:cs typeface="Arial" charset="0"/>
              </a:rPr>
              <a:t>Safe Harbor Statement</a:t>
            </a:r>
          </a:p>
        </p:txBody>
      </p:sp>
      <p:sp>
        <p:nvSpPr>
          <p:cNvPr id="3" name="TextBox 15"/>
          <p:cNvSpPr txBox="1">
            <a:spLocks noChangeArrowheads="1"/>
          </p:cNvSpPr>
          <p:nvPr/>
        </p:nvSpPr>
        <p:spPr bwMode="auto">
          <a:xfrm>
            <a:off x="398994" y="1885950"/>
            <a:ext cx="8346073"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lnSpc>
                <a:spcPct val="90000"/>
              </a:lnSpc>
            </a:pPr>
            <a:r>
              <a:rPr lang="en-US" altLang="en-US">
                <a:solidFill>
                  <a:srgbClr val="5F5F5F"/>
                </a:solidFill>
              </a:rPr>
              <a:t>The following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and timing of any features or functionality described for Oracle’s products remains at the sole discretion of Oracle.</a:t>
            </a:r>
          </a:p>
        </p:txBody>
      </p:sp>
      <p:sp>
        <p:nvSpPr>
          <p:cNvPr id="4" name="Date Placeholder 1"/>
          <p:cNvSpPr>
            <a:spLocks noGrp="1"/>
          </p:cNvSpPr>
          <p:nvPr>
            <p:ph type="dt" sz="half" idx="10"/>
          </p:nvPr>
        </p:nvSpPr>
        <p:spPr>
          <a:xfrm>
            <a:off x="3422749" y="4917283"/>
            <a:ext cx="920593" cy="136922"/>
          </a:xfrm>
          <a:prstGeom prst="rect">
            <a:avLst/>
          </a:prstGeom>
        </p:spPr>
        <p:txBody>
          <a:bodyPr/>
          <a:lstStyle>
            <a:lvl1pPr>
              <a:defRPr/>
            </a:lvl1pPr>
          </a:lstStyle>
          <a:p>
            <a:fld id="{A134215B-C3CF-4F9D-9832-43F3C1D219EE}" type="datetime1">
              <a:rPr lang="en-US" altLang="en-US">
                <a:solidFill>
                  <a:srgbClr val="5F5F5F"/>
                </a:solidFill>
              </a:rPr>
              <a:pPr/>
              <a:t>11/11/25</a:t>
            </a:fld>
            <a:endParaRPr lang="en-US" altLang="en-US">
              <a:solidFill>
                <a:srgbClr val="5F5F5F"/>
              </a:solidFill>
            </a:endParaRPr>
          </a:p>
        </p:txBody>
      </p:sp>
      <p:sp>
        <p:nvSpPr>
          <p:cNvPr id="5" name="Footer Placeholder 2"/>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3"/>
          <p:cNvSpPr>
            <a:spLocks noGrp="1"/>
          </p:cNvSpPr>
          <p:nvPr>
            <p:ph type="sldNum" sz="quarter" idx="12"/>
          </p:nvPr>
        </p:nvSpPr>
        <p:spPr>
          <a:xfrm>
            <a:off x="8459214" y="4917283"/>
            <a:ext cx="285824" cy="136922"/>
          </a:xfrm>
          <a:prstGeom prst="rect">
            <a:avLst/>
          </a:prstGeom>
        </p:spPr>
        <p:txBody>
          <a:bodyPr/>
          <a:lstStyle>
            <a:lvl1pPr>
              <a:defRPr/>
            </a:lvl1pPr>
          </a:lstStyle>
          <a:p>
            <a:fld id="{BC963E0B-A74C-446E-964A-8941A368C192}"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517798973"/>
      </p:ext>
    </p:extLst>
  </p:cSld>
  <p:clrMapOvr>
    <a:masterClrMapping/>
  </p:clrMapOvr>
  <p:transition spd="med">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Safe Harbor Back">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98994" y="10287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nSpc>
                <a:spcPct val="90000"/>
              </a:lnSpc>
              <a:defRPr/>
            </a:pPr>
            <a:r>
              <a:rPr lang="en-US" altLang="en-US" sz="2400">
                <a:solidFill>
                  <a:srgbClr val="5F5F5F"/>
                </a:solidFill>
                <a:cs typeface="Arial" charset="0"/>
              </a:rPr>
              <a:t>Safe Harbor Statement</a:t>
            </a:r>
          </a:p>
        </p:txBody>
      </p:sp>
      <p:sp>
        <p:nvSpPr>
          <p:cNvPr id="3" name="TextBox 15"/>
          <p:cNvSpPr txBox="1">
            <a:spLocks noChangeArrowheads="1"/>
          </p:cNvSpPr>
          <p:nvPr/>
        </p:nvSpPr>
        <p:spPr bwMode="auto">
          <a:xfrm>
            <a:off x="398994" y="1885950"/>
            <a:ext cx="8346073"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lnSpc>
                <a:spcPct val="90000"/>
              </a:lnSpc>
            </a:pPr>
            <a:r>
              <a:rPr lang="en-US" altLang="en-US">
                <a:solidFill>
                  <a:srgbClr val="5F5F5F"/>
                </a:solidFill>
              </a:rPr>
              <a:t>The preceding is intended to outline our general product direction. It is intended for information purposes only, and may not be incorporated into any contract. It is not a commitment to deliver any material, code, or functionality, and should not be relied upon in making purchasing decisions. The development, release, and timing of any features or functionality described for Oracle’s products remains at the sole discretion of Oracle.</a:t>
            </a:r>
          </a:p>
        </p:txBody>
      </p:sp>
      <p:sp>
        <p:nvSpPr>
          <p:cNvPr id="4" name="Date Placeholder 1"/>
          <p:cNvSpPr>
            <a:spLocks noGrp="1"/>
          </p:cNvSpPr>
          <p:nvPr>
            <p:ph type="dt" sz="half" idx="10"/>
          </p:nvPr>
        </p:nvSpPr>
        <p:spPr>
          <a:xfrm>
            <a:off x="3422749" y="4917283"/>
            <a:ext cx="920593" cy="136922"/>
          </a:xfrm>
          <a:prstGeom prst="rect">
            <a:avLst/>
          </a:prstGeom>
        </p:spPr>
        <p:txBody>
          <a:bodyPr/>
          <a:lstStyle>
            <a:lvl1pPr>
              <a:defRPr/>
            </a:lvl1pPr>
          </a:lstStyle>
          <a:p>
            <a:fld id="{52B3D5AA-32A8-4E75-B03C-C6A7BCE9BD9E}" type="datetime1">
              <a:rPr lang="en-US" altLang="en-US">
                <a:solidFill>
                  <a:srgbClr val="5F5F5F"/>
                </a:solidFill>
              </a:rPr>
              <a:pPr/>
              <a:t>11/11/25</a:t>
            </a:fld>
            <a:endParaRPr lang="en-US" altLang="en-US">
              <a:solidFill>
                <a:srgbClr val="5F5F5F"/>
              </a:solidFill>
            </a:endParaRPr>
          </a:p>
        </p:txBody>
      </p:sp>
      <p:sp>
        <p:nvSpPr>
          <p:cNvPr id="5" name="Footer Placeholder 2"/>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3"/>
          <p:cNvSpPr>
            <a:spLocks noGrp="1"/>
          </p:cNvSpPr>
          <p:nvPr>
            <p:ph type="sldNum" sz="quarter" idx="12"/>
          </p:nvPr>
        </p:nvSpPr>
        <p:spPr>
          <a:xfrm>
            <a:off x="8459214" y="4917283"/>
            <a:ext cx="285824" cy="136922"/>
          </a:xfrm>
          <a:prstGeom prst="rect">
            <a:avLst/>
          </a:prstGeom>
        </p:spPr>
        <p:txBody>
          <a:bodyPr/>
          <a:lstStyle>
            <a:lvl1pPr>
              <a:defRPr/>
            </a:lvl1pPr>
          </a:lstStyle>
          <a:p>
            <a:fld id="{1C340E0F-408D-4E12-AD6E-F751499F6D1E}"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997167081"/>
      </p:ext>
    </p:extLst>
  </p:cSld>
  <p:clrMapOvr>
    <a:masterClrMapping/>
  </p:clrMapOvr>
  <p:transition spd="med">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Positioning Statement">
    <p:spTree>
      <p:nvGrpSpPr>
        <p:cNvPr id="1" name=""/>
        <p:cNvGrpSpPr/>
        <p:nvPr/>
      </p:nvGrpSpPr>
      <p:grpSpPr>
        <a:xfrm>
          <a:off x="0" y="0"/>
          <a:ext cx="0" cy="0"/>
          <a:chOff x="0" y="0"/>
          <a:chExt cx="0" cy="0"/>
        </a:xfrm>
      </p:grpSpPr>
      <p:grpSp>
        <p:nvGrpSpPr>
          <p:cNvPr id="2" name="Group 13"/>
          <p:cNvGrpSpPr>
            <a:grpSpLocks/>
          </p:cNvGrpSpPr>
          <p:nvPr/>
        </p:nvGrpSpPr>
        <p:grpSpPr bwMode="auto">
          <a:xfrm>
            <a:off x="2448564" y="2057400"/>
            <a:ext cx="4252830" cy="810816"/>
            <a:chOff x="3263901" y="1227138"/>
            <a:chExt cx="5668962" cy="1081088"/>
          </a:xfrm>
        </p:grpSpPr>
        <p:sp>
          <p:nvSpPr>
            <p:cNvPr id="3" name="Rectangle 5"/>
            <p:cNvSpPr>
              <a:spLocks noChangeArrowheads="1"/>
            </p:cNvSpPr>
            <p:nvPr/>
          </p:nvSpPr>
          <p:spPr bwMode="gray">
            <a:xfrm>
              <a:off x="3997326" y="1855788"/>
              <a:ext cx="73025" cy="508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altLang="en-US">
                <a:solidFill>
                  <a:srgbClr val="5F5F5F"/>
                </a:solidFill>
                <a:cs typeface="Arial" charset="0"/>
              </a:endParaRPr>
            </a:p>
          </p:txBody>
        </p:sp>
        <p:sp>
          <p:nvSpPr>
            <p:cNvPr id="4" name="Freeform 6"/>
            <p:cNvSpPr>
              <a:spLocks noEditPoints="1"/>
            </p:cNvSpPr>
            <p:nvPr/>
          </p:nvSpPr>
          <p:spPr bwMode="gray">
            <a:xfrm>
              <a:off x="4835526" y="1362075"/>
              <a:ext cx="238125" cy="317500"/>
            </a:xfrm>
            <a:custGeom>
              <a:avLst/>
              <a:gdLst>
                <a:gd name="T0" fmla="*/ 2147483647 w 29"/>
                <a:gd name="T1" fmla="*/ 2147483647 h 38"/>
                <a:gd name="T2" fmla="*/ 2147483647 w 29"/>
                <a:gd name="T3" fmla="*/ 2147483647 h 38"/>
                <a:gd name="T4" fmla="*/ 2147483647 w 29"/>
                <a:gd name="T5" fmla="*/ 2147483647 h 38"/>
                <a:gd name="T6" fmla="*/ 2147483647 w 29"/>
                <a:gd name="T7" fmla="*/ 2147483647 h 38"/>
                <a:gd name="T8" fmla="*/ 2147483647 w 29"/>
                <a:gd name="T9" fmla="*/ 2147483647 h 38"/>
                <a:gd name="T10" fmla="*/ 2147483647 w 29"/>
                <a:gd name="T11" fmla="*/ 2147483647 h 38"/>
                <a:gd name="T12" fmla="*/ 0 w 29"/>
                <a:gd name="T13" fmla="*/ 2147483647 h 38"/>
                <a:gd name="T14" fmla="*/ 2147483647 w 29"/>
                <a:gd name="T15" fmla="*/ 2147483647 h 38"/>
                <a:gd name="T16" fmla="*/ 2147483647 w 29"/>
                <a:gd name="T17" fmla="*/ 2147483647 h 38"/>
                <a:gd name="T18" fmla="*/ 2147483647 w 29"/>
                <a:gd name="T19" fmla="*/ 2147483647 h 38"/>
                <a:gd name="T20" fmla="*/ 2147483647 w 29"/>
                <a:gd name="T21" fmla="*/ 2147483647 h 38"/>
                <a:gd name="T22" fmla="*/ 2147483647 w 29"/>
                <a:gd name="T23" fmla="*/ 2147483647 h 38"/>
                <a:gd name="T24" fmla="*/ 2147483647 w 29"/>
                <a:gd name="T25" fmla="*/ 2147483647 h 38"/>
                <a:gd name="T26" fmla="*/ 2147483647 w 29"/>
                <a:gd name="T27" fmla="*/ 0 h 38"/>
                <a:gd name="T28" fmla="*/ 2147483647 w 29"/>
                <a:gd name="T29" fmla="*/ 2147483647 h 38"/>
                <a:gd name="T30" fmla="*/ 2147483647 w 29"/>
                <a:gd name="T31" fmla="*/ 2147483647 h 38"/>
                <a:gd name="T32" fmla="*/ 2147483647 w 29"/>
                <a:gd name="T33" fmla="*/ 2147483647 h 38"/>
                <a:gd name="T34" fmla="*/ 2147483647 w 29"/>
                <a:gd name="T35" fmla="*/ 2147483647 h 38"/>
                <a:gd name="T36" fmla="*/ 2147483647 w 29"/>
                <a:gd name="T37" fmla="*/ 2147483647 h 38"/>
                <a:gd name="T38" fmla="*/ 2147483647 w 29"/>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 h="38">
                  <a:moveTo>
                    <a:pt x="29" y="30"/>
                  </a:moveTo>
                  <a:cubicBezTo>
                    <a:pt x="29" y="32"/>
                    <a:pt x="29" y="35"/>
                    <a:pt x="29" y="37"/>
                  </a:cubicBezTo>
                  <a:cubicBezTo>
                    <a:pt x="20" y="37"/>
                    <a:pt x="20" y="37"/>
                    <a:pt x="20" y="37"/>
                  </a:cubicBezTo>
                  <a:cubicBezTo>
                    <a:pt x="19" y="32"/>
                    <a:pt x="19" y="32"/>
                    <a:pt x="19" y="32"/>
                  </a:cubicBezTo>
                  <a:cubicBezTo>
                    <a:pt x="19" y="32"/>
                    <a:pt x="19" y="32"/>
                    <a:pt x="19" y="32"/>
                  </a:cubicBezTo>
                  <a:cubicBezTo>
                    <a:pt x="17" y="36"/>
                    <a:pt x="14" y="38"/>
                    <a:pt x="10" y="38"/>
                  </a:cubicBezTo>
                  <a:cubicBezTo>
                    <a:pt x="2" y="38"/>
                    <a:pt x="0" y="32"/>
                    <a:pt x="0" y="26"/>
                  </a:cubicBezTo>
                  <a:cubicBezTo>
                    <a:pt x="0" y="14"/>
                    <a:pt x="9" y="13"/>
                    <a:pt x="19" y="13"/>
                  </a:cubicBezTo>
                  <a:cubicBezTo>
                    <a:pt x="19" y="11"/>
                    <a:pt x="19" y="11"/>
                    <a:pt x="19" y="11"/>
                  </a:cubicBezTo>
                  <a:cubicBezTo>
                    <a:pt x="19" y="8"/>
                    <a:pt x="18"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0"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5" name="Freeform 7"/>
            <p:cNvSpPr>
              <a:spLocks/>
            </p:cNvSpPr>
            <p:nvPr/>
          </p:nvSpPr>
          <p:spPr bwMode="gray">
            <a:xfrm>
              <a:off x="3263901" y="1236663"/>
              <a:ext cx="288925" cy="434975"/>
            </a:xfrm>
            <a:custGeom>
              <a:avLst/>
              <a:gdLst>
                <a:gd name="T0" fmla="*/ 2147483647 w 182"/>
                <a:gd name="T1" fmla="*/ 2147483647 h 274"/>
                <a:gd name="T2" fmla="*/ 2147483647 w 182"/>
                <a:gd name="T3" fmla="*/ 0 h 274"/>
                <a:gd name="T4" fmla="*/ 2147483647 w 182"/>
                <a:gd name="T5" fmla="*/ 0 h 274"/>
                <a:gd name="T6" fmla="*/ 2147483647 w 182"/>
                <a:gd name="T7" fmla="*/ 2147483647 h 274"/>
                <a:gd name="T8" fmla="*/ 2147483647 w 182"/>
                <a:gd name="T9" fmla="*/ 2147483647 h 274"/>
                <a:gd name="T10" fmla="*/ 2147483647 w 182"/>
                <a:gd name="T11" fmla="*/ 2147483647 h 274"/>
                <a:gd name="T12" fmla="*/ 2147483647 w 182"/>
                <a:gd name="T13" fmla="*/ 2147483647 h 274"/>
                <a:gd name="T14" fmla="*/ 2147483647 w 182"/>
                <a:gd name="T15" fmla="*/ 2147483647 h 274"/>
                <a:gd name="T16" fmla="*/ 0 w 182"/>
                <a:gd name="T17" fmla="*/ 2147483647 h 274"/>
                <a:gd name="T18" fmla="*/ 0 w 182"/>
                <a:gd name="T19" fmla="*/ 0 h 274"/>
                <a:gd name="T20" fmla="*/ 2147483647 w 182"/>
                <a:gd name="T21" fmla="*/ 0 h 274"/>
                <a:gd name="T22" fmla="*/ 2147483647 w 182"/>
                <a:gd name="T23" fmla="*/ 2147483647 h 274"/>
                <a:gd name="T24" fmla="*/ 2147483647 w 182"/>
                <a:gd name="T25" fmla="*/ 2147483647 h 2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2" h="274">
                  <a:moveTo>
                    <a:pt x="125" y="110"/>
                  </a:moveTo>
                  <a:lnTo>
                    <a:pt x="125" y="0"/>
                  </a:lnTo>
                  <a:lnTo>
                    <a:pt x="182" y="0"/>
                  </a:lnTo>
                  <a:lnTo>
                    <a:pt x="182" y="274"/>
                  </a:lnTo>
                  <a:lnTo>
                    <a:pt x="125" y="274"/>
                  </a:lnTo>
                  <a:lnTo>
                    <a:pt x="125" y="153"/>
                  </a:lnTo>
                  <a:lnTo>
                    <a:pt x="57" y="153"/>
                  </a:lnTo>
                  <a:lnTo>
                    <a:pt x="57" y="274"/>
                  </a:lnTo>
                  <a:lnTo>
                    <a:pt x="0" y="274"/>
                  </a:lnTo>
                  <a:lnTo>
                    <a:pt x="0" y="0"/>
                  </a:lnTo>
                  <a:lnTo>
                    <a:pt x="57" y="0"/>
                  </a:lnTo>
                  <a:lnTo>
                    <a:pt x="57" y="110"/>
                  </a:lnTo>
                  <a:lnTo>
                    <a:pt x="125" y="11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6" name="Freeform 8"/>
            <p:cNvSpPr>
              <a:spLocks noEditPoints="1"/>
            </p:cNvSpPr>
            <p:nvPr/>
          </p:nvSpPr>
          <p:spPr bwMode="gray">
            <a:xfrm>
              <a:off x="3602038" y="1362075"/>
              <a:ext cx="246063"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2147483647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0 h 38"/>
                <a:gd name="T28" fmla="*/ 2147483647 w 30"/>
                <a:gd name="T29" fmla="*/ 2147483647 h 38"/>
                <a:gd name="T30" fmla="*/ 2147483647 w 30"/>
                <a:gd name="T31" fmla="*/ 2147483647 h 38"/>
                <a:gd name="T32" fmla="*/ 2147483647 w 30"/>
                <a:gd name="T33" fmla="*/ 2147483647 h 38"/>
                <a:gd name="T34" fmla="*/ 2147483647 w 30"/>
                <a:gd name="T35" fmla="*/ 2147483647 h 38"/>
                <a:gd name="T36" fmla="*/ 2147483647 w 30"/>
                <a:gd name="T37" fmla="*/ 2147483647 h 38"/>
                <a:gd name="T38" fmla="*/ 2147483647 w 30"/>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38">
                  <a:moveTo>
                    <a:pt x="29" y="30"/>
                  </a:moveTo>
                  <a:cubicBezTo>
                    <a:pt x="29" y="32"/>
                    <a:pt x="29" y="35"/>
                    <a:pt x="30" y="37"/>
                  </a:cubicBezTo>
                  <a:cubicBezTo>
                    <a:pt x="20" y="37"/>
                    <a:pt x="20" y="37"/>
                    <a:pt x="20" y="37"/>
                  </a:cubicBezTo>
                  <a:cubicBezTo>
                    <a:pt x="20" y="32"/>
                    <a:pt x="20" y="32"/>
                    <a:pt x="20" y="32"/>
                  </a:cubicBezTo>
                  <a:cubicBezTo>
                    <a:pt x="19" y="32"/>
                    <a:pt x="19" y="32"/>
                    <a:pt x="19" y="32"/>
                  </a:cubicBezTo>
                  <a:cubicBezTo>
                    <a:pt x="17" y="36"/>
                    <a:pt x="14" y="38"/>
                    <a:pt x="10" y="38"/>
                  </a:cubicBezTo>
                  <a:cubicBezTo>
                    <a:pt x="3" y="38"/>
                    <a:pt x="0" y="32"/>
                    <a:pt x="0" y="26"/>
                  </a:cubicBezTo>
                  <a:cubicBezTo>
                    <a:pt x="0" y="14"/>
                    <a:pt x="10" y="13"/>
                    <a:pt x="19" y="13"/>
                  </a:cubicBezTo>
                  <a:cubicBezTo>
                    <a:pt x="19" y="11"/>
                    <a:pt x="19" y="11"/>
                    <a:pt x="19" y="11"/>
                  </a:cubicBezTo>
                  <a:cubicBezTo>
                    <a:pt x="19" y="8"/>
                    <a:pt x="19"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1"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7" name="Freeform 9"/>
            <p:cNvSpPr>
              <a:spLocks/>
            </p:cNvSpPr>
            <p:nvPr/>
          </p:nvSpPr>
          <p:spPr bwMode="gray">
            <a:xfrm>
              <a:off x="3897313" y="1362075"/>
              <a:ext cx="165100" cy="309563"/>
            </a:xfrm>
            <a:custGeom>
              <a:avLst/>
              <a:gdLst>
                <a:gd name="T0" fmla="*/ 2147483647 w 20"/>
                <a:gd name="T1" fmla="*/ 0 h 37"/>
                <a:gd name="T2" fmla="*/ 2147483647 w 20"/>
                <a:gd name="T3" fmla="*/ 2147483647 h 37"/>
                <a:gd name="T4" fmla="*/ 2147483647 w 20"/>
                <a:gd name="T5" fmla="*/ 2147483647 h 37"/>
                <a:gd name="T6" fmla="*/ 2147483647 w 20"/>
                <a:gd name="T7" fmla="*/ 0 h 37"/>
                <a:gd name="T8" fmla="*/ 2147483647 w 20"/>
                <a:gd name="T9" fmla="*/ 2147483647 h 37"/>
                <a:gd name="T10" fmla="*/ 2147483647 w 20"/>
                <a:gd name="T11" fmla="*/ 2147483647 h 37"/>
                <a:gd name="T12" fmla="*/ 2147483647 w 20"/>
                <a:gd name="T13" fmla="*/ 2147483647 h 37"/>
                <a:gd name="T14" fmla="*/ 0 w 20"/>
                <a:gd name="T15" fmla="*/ 2147483647 h 37"/>
                <a:gd name="T16" fmla="*/ 0 w 20"/>
                <a:gd name="T17" fmla="*/ 0 h 37"/>
                <a:gd name="T18" fmla="*/ 2147483647 w 20"/>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37">
                  <a:moveTo>
                    <a:pt x="10" y="0"/>
                  </a:moveTo>
                  <a:cubicBezTo>
                    <a:pt x="10" y="5"/>
                    <a:pt x="10" y="5"/>
                    <a:pt x="10" y="5"/>
                  </a:cubicBezTo>
                  <a:cubicBezTo>
                    <a:pt x="10" y="5"/>
                    <a:pt x="10" y="5"/>
                    <a:pt x="10" y="5"/>
                  </a:cubicBezTo>
                  <a:cubicBezTo>
                    <a:pt x="12" y="1"/>
                    <a:pt x="15" y="0"/>
                    <a:pt x="20" y="0"/>
                  </a:cubicBezTo>
                  <a:cubicBezTo>
                    <a:pt x="20" y="9"/>
                    <a:pt x="20" y="9"/>
                    <a:pt x="20" y="9"/>
                  </a:cubicBezTo>
                  <a:cubicBezTo>
                    <a:pt x="11"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8" name="Freeform 10"/>
            <p:cNvSpPr>
              <a:spLocks/>
            </p:cNvSpPr>
            <p:nvPr/>
          </p:nvSpPr>
          <p:spPr bwMode="gray">
            <a:xfrm>
              <a:off x="4367213" y="1362075"/>
              <a:ext cx="444500" cy="309563"/>
            </a:xfrm>
            <a:custGeom>
              <a:avLst/>
              <a:gdLst>
                <a:gd name="T0" fmla="*/ 0 w 280"/>
                <a:gd name="T1" fmla="*/ 0 h 195"/>
                <a:gd name="T2" fmla="*/ 2147483647 w 280"/>
                <a:gd name="T3" fmla="*/ 0 h 195"/>
                <a:gd name="T4" fmla="*/ 2147483647 w 280"/>
                <a:gd name="T5" fmla="*/ 2147483647 h 195"/>
                <a:gd name="T6" fmla="*/ 2147483647 w 280"/>
                <a:gd name="T7" fmla="*/ 2147483647 h 195"/>
                <a:gd name="T8" fmla="*/ 2147483647 w 280"/>
                <a:gd name="T9" fmla="*/ 0 h 195"/>
                <a:gd name="T10" fmla="*/ 2147483647 w 280"/>
                <a:gd name="T11" fmla="*/ 0 h 195"/>
                <a:gd name="T12" fmla="*/ 2147483647 w 280"/>
                <a:gd name="T13" fmla="*/ 2147483647 h 195"/>
                <a:gd name="T14" fmla="*/ 2147483647 w 280"/>
                <a:gd name="T15" fmla="*/ 2147483647 h 195"/>
                <a:gd name="T16" fmla="*/ 2147483647 w 280"/>
                <a:gd name="T17" fmla="*/ 0 h 195"/>
                <a:gd name="T18" fmla="*/ 2147483647 w 280"/>
                <a:gd name="T19" fmla="*/ 0 h 195"/>
                <a:gd name="T20" fmla="*/ 2147483647 w 280"/>
                <a:gd name="T21" fmla="*/ 2147483647 h 195"/>
                <a:gd name="T22" fmla="*/ 2147483647 w 280"/>
                <a:gd name="T23" fmla="*/ 2147483647 h 195"/>
                <a:gd name="T24" fmla="*/ 2147483647 w 280"/>
                <a:gd name="T25" fmla="*/ 2147483647 h 195"/>
                <a:gd name="T26" fmla="*/ 2147483647 w 280"/>
                <a:gd name="T27" fmla="*/ 2147483647 h 195"/>
                <a:gd name="T28" fmla="*/ 2147483647 w 280"/>
                <a:gd name="T29" fmla="*/ 2147483647 h 195"/>
                <a:gd name="T30" fmla="*/ 2147483647 w 280"/>
                <a:gd name="T31" fmla="*/ 2147483647 h 195"/>
                <a:gd name="T32" fmla="*/ 0 w 280"/>
                <a:gd name="T33" fmla="*/ 0 h 1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0" h="195">
                  <a:moveTo>
                    <a:pt x="0" y="0"/>
                  </a:moveTo>
                  <a:lnTo>
                    <a:pt x="52" y="0"/>
                  </a:lnTo>
                  <a:lnTo>
                    <a:pt x="77" y="148"/>
                  </a:lnTo>
                  <a:lnTo>
                    <a:pt x="114" y="0"/>
                  </a:lnTo>
                  <a:lnTo>
                    <a:pt x="171" y="0"/>
                  </a:lnTo>
                  <a:lnTo>
                    <a:pt x="202" y="148"/>
                  </a:lnTo>
                  <a:lnTo>
                    <a:pt x="233" y="0"/>
                  </a:lnTo>
                  <a:lnTo>
                    <a:pt x="280" y="0"/>
                  </a:lnTo>
                  <a:lnTo>
                    <a:pt x="233" y="195"/>
                  </a:lnTo>
                  <a:lnTo>
                    <a:pt x="176" y="195"/>
                  </a:lnTo>
                  <a:lnTo>
                    <a:pt x="140" y="63"/>
                  </a:lnTo>
                  <a:lnTo>
                    <a:pt x="103" y="195"/>
                  </a:lnTo>
                  <a:lnTo>
                    <a:pt x="46" y="195"/>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9" name="Freeform 11"/>
            <p:cNvSpPr>
              <a:spLocks/>
            </p:cNvSpPr>
            <p:nvPr/>
          </p:nvSpPr>
          <p:spPr bwMode="gray">
            <a:xfrm>
              <a:off x="5132388" y="1362075"/>
              <a:ext cx="155575" cy="309563"/>
            </a:xfrm>
            <a:custGeom>
              <a:avLst/>
              <a:gdLst>
                <a:gd name="T0" fmla="*/ 2147483647 w 19"/>
                <a:gd name="T1" fmla="*/ 0 h 37"/>
                <a:gd name="T2" fmla="*/ 2147483647 w 19"/>
                <a:gd name="T3" fmla="*/ 2147483647 h 37"/>
                <a:gd name="T4" fmla="*/ 2147483647 w 19"/>
                <a:gd name="T5" fmla="*/ 2147483647 h 37"/>
                <a:gd name="T6" fmla="*/ 2147483647 w 19"/>
                <a:gd name="T7" fmla="*/ 0 h 37"/>
                <a:gd name="T8" fmla="*/ 2147483647 w 19"/>
                <a:gd name="T9" fmla="*/ 2147483647 h 37"/>
                <a:gd name="T10" fmla="*/ 2147483647 w 19"/>
                <a:gd name="T11" fmla="*/ 2147483647 h 37"/>
                <a:gd name="T12" fmla="*/ 2147483647 w 19"/>
                <a:gd name="T13" fmla="*/ 2147483647 h 37"/>
                <a:gd name="T14" fmla="*/ 0 w 19"/>
                <a:gd name="T15" fmla="*/ 2147483647 h 37"/>
                <a:gd name="T16" fmla="*/ 0 w 19"/>
                <a:gd name="T17" fmla="*/ 0 h 37"/>
                <a:gd name="T18" fmla="*/ 2147483647 w 19"/>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 h="37">
                  <a:moveTo>
                    <a:pt x="10" y="0"/>
                  </a:moveTo>
                  <a:cubicBezTo>
                    <a:pt x="10" y="5"/>
                    <a:pt x="10" y="5"/>
                    <a:pt x="10" y="5"/>
                  </a:cubicBezTo>
                  <a:cubicBezTo>
                    <a:pt x="10" y="5"/>
                    <a:pt x="10" y="5"/>
                    <a:pt x="10" y="5"/>
                  </a:cubicBezTo>
                  <a:cubicBezTo>
                    <a:pt x="12" y="1"/>
                    <a:pt x="15" y="0"/>
                    <a:pt x="19" y="0"/>
                  </a:cubicBezTo>
                  <a:cubicBezTo>
                    <a:pt x="19" y="9"/>
                    <a:pt x="19" y="9"/>
                    <a:pt x="19" y="9"/>
                  </a:cubicBezTo>
                  <a:cubicBezTo>
                    <a:pt x="10"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0" name="Freeform 12"/>
            <p:cNvSpPr>
              <a:spLocks noEditPoints="1"/>
            </p:cNvSpPr>
            <p:nvPr/>
          </p:nvSpPr>
          <p:spPr bwMode="gray">
            <a:xfrm>
              <a:off x="5321301" y="1362075"/>
              <a:ext cx="246063"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0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2147483647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0" h="38">
                  <a:moveTo>
                    <a:pt x="10" y="20"/>
                  </a:moveTo>
                  <a:cubicBezTo>
                    <a:pt x="10" y="25"/>
                    <a:pt x="11" y="31"/>
                    <a:pt x="15" y="31"/>
                  </a:cubicBezTo>
                  <a:cubicBezTo>
                    <a:pt x="19" y="31"/>
                    <a:pt x="19" y="28"/>
                    <a:pt x="19" y="25"/>
                  </a:cubicBezTo>
                  <a:cubicBezTo>
                    <a:pt x="30" y="25"/>
                    <a:pt x="30" y="25"/>
                    <a:pt x="30" y="25"/>
                  </a:cubicBezTo>
                  <a:cubicBezTo>
                    <a:pt x="30" y="29"/>
                    <a:pt x="28" y="32"/>
                    <a:pt x="26" y="34"/>
                  </a:cubicBezTo>
                  <a:cubicBezTo>
                    <a:pt x="24" y="36"/>
                    <a:pt x="20" y="38"/>
                    <a:pt x="15" y="38"/>
                  </a:cubicBezTo>
                  <a:cubicBezTo>
                    <a:pt x="2" y="38"/>
                    <a:pt x="0" y="30"/>
                    <a:pt x="0" y="18"/>
                  </a:cubicBezTo>
                  <a:cubicBezTo>
                    <a:pt x="0" y="8"/>
                    <a:pt x="2" y="0"/>
                    <a:pt x="15" y="0"/>
                  </a:cubicBezTo>
                  <a:cubicBezTo>
                    <a:pt x="29" y="0"/>
                    <a:pt x="30" y="8"/>
                    <a:pt x="30" y="20"/>
                  </a:cubicBezTo>
                  <a:lnTo>
                    <a:pt x="10" y="20"/>
                  </a:lnTo>
                  <a:close/>
                  <a:moveTo>
                    <a:pt x="20" y="15"/>
                  </a:moveTo>
                  <a:cubicBezTo>
                    <a:pt x="20" y="11"/>
                    <a:pt x="20" y="6"/>
                    <a:pt x="15" y="6"/>
                  </a:cubicBezTo>
                  <a:cubicBezTo>
                    <a:pt x="10" y="6"/>
                    <a:pt x="10" y="11"/>
                    <a:pt x="10" y="15"/>
                  </a:cubicBezTo>
                  <a:lnTo>
                    <a:pt x="20" y="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1" name="Freeform 13"/>
            <p:cNvSpPr>
              <a:spLocks noEditPoints="1"/>
            </p:cNvSpPr>
            <p:nvPr/>
          </p:nvSpPr>
          <p:spPr bwMode="gray">
            <a:xfrm>
              <a:off x="5748338" y="1362075"/>
              <a:ext cx="247650"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2147483647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0 h 38"/>
                <a:gd name="T28" fmla="*/ 2147483647 w 30"/>
                <a:gd name="T29" fmla="*/ 2147483647 h 38"/>
                <a:gd name="T30" fmla="*/ 2147483647 w 30"/>
                <a:gd name="T31" fmla="*/ 2147483647 h 38"/>
                <a:gd name="T32" fmla="*/ 2147483647 w 30"/>
                <a:gd name="T33" fmla="*/ 2147483647 h 38"/>
                <a:gd name="T34" fmla="*/ 2147483647 w 30"/>
                <a:gd name="T35" fmla="*/ 2147483647 h 38"/>
                <a:gd name="T36" fmla="*/ 2147483647 w 30"/>
                <a:gd name="T37" fmla="*/ 2147483647 h 38"/>
                <a:gd name="T38" fmla="*/ 2147483647 w 30"/>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38">
                  <a:moveTo>
                    <a:pt x="29" y="30"/>
                  </a:moveTo>
                  <a:cubicBezTo>
                    <a:pt x="29" y="32"/>
                    <a:pt x="29" y="35"/>
                    <a:pt x="30" y="37"/>
                  </a:cubicBezTo>
                  <a:cubicBezTo>
                    <a:pt x="20" y="37"/>
                    <a:pt x="20" y="37"/>
                    <a:pt x="20" y="37"/>
                  </a:cubicBezTo>
                  <a:cubicBezTo>
                    <a:pt x="20" y="32"/>
                    <a:pt x="20" y="32"/>
                    <a:pt x="20" y="32"/>
                  </a:cubicBezTo>
                  <a:cubicBezTo>
                    <a:pt x="20" y="32"/>
                    <a:pt x="20" y="32"/>
                    <a:pt x="20" y="32"/>
                  </a:cubicBezTo>
                  <a:cubicBezTo>
                    <a:pt x="17" y="36"/>
                    <a:pt x="14" y="38"/>
                    <a:pt x="10" y="38"/>
                  </a:cubicBezTo>
                  <a:cubicBezTo>
                    <a:pt x="3" y="38"/>
                    <a:pt x="0" y="32"/>
                    <a:pt x="0" y="26"/>
                  </a:cubicBezTo>
                  <a:cubicBezTo>
                    <a:pt x="0" y="14"/>
                    <a:pt x="10" y="13"/>
                    <a:pt x="19" y="13"/>
                  </a:cubicBezTo>
                  <a:cubicBezTo>
                    <a:pt x="19" y="11"/>
                    <a:pt x="19" y="11"/>
                    <a:pt x="19" y="11"/>
                  </a:cubicBezTo>
                  <a:cubicBezTo>
                    <a:pt x="19" y="8"/>
                    <a:pt x="19" y="5"/>
                    <a:pt x="15" y="5"/>
                  </a:cubicBezTo>
                  <a:cubicBezTo>
                    <a:pt x="11" y="5"/>
                    <a:pt x="11" y="8"/>
                    <a:pt x="11" y="11"/>
                  </a:cubicBezTo>
                  <a:cubicBezTo>
                    <a:pt x="1" y="11"/>
                    <a:pt x="1" y="11"/>
                    <a:pt x="1" y="11"/>
                  </a:cubicBezTo>
                  <a:cubicBezTo>
                    <a:pt x="1" y="6"/>
                    <a:pt x="3" y="4"/>
                    <a:pt x="5" y="2"/>
                  </a:cubicBezTo>
                  <a:cubicBezTo>
                    <a:pt x="7" y="0"/>
                    <a:pt x="11" y="0"/>
                    <a:pt x="15" y="0"/>
                  </a:cubicBezTo>
                  <a:cubicBezTo>
                    <a:pt x="28" y="0"/>
                    <a:pt x="29" y="5"/>
                    <a:pt x="29" y="12"/>
                  </a:cubicBezTo>
                  <a:lnTo>
                    <a:pt x="29" y="30"/>
                  </a:lnTo>
                  <a:close/>
                  <a:moveTo>
                    <a:pt x="10" y="26"/>
                  </a:moveTo>
                  <a:cubicBezTo>
                    <a:pt x="10" y="28"/>
                    <a:pt x="11"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2" name="Freeform 14"/>
            <p:cNvSpPr>
              <a:spLocks/>
            </p:cNvSpPr>
            <p:nvPr/>
          </p:nvSpPr>
          <p:spPr bwMode="gray">
            <a:xfrm>
              <a:off x="6045201" y="1362075"/>
              <a:ext cx="230188" cy="309563"/>
            </a:xfrm>
            <a:custGeom>
              <a:avLst/>
              <a:gdLst>
                <a:gd name="T0" fmla="*/ 2147483647 w 28"/>
                <a:gd name="T1" fmla="*/ 2147483647 h 37"/>
                <a:gd name="T2" fmla="*/ 2147483647 w 28"/>
                <a:gd name="T3" fmla="*/ 2147483647 h 37"/>
                <a:gd name="T4" fmla="*/ 2147483647 w 28"/>
                <a:gd name="T5" fmla="*/ 2147483647 h 37"/>
                <a:gd name="T6" fmla="*/ 2147483647 w 28"/>
                <a:gd name="T7" fmla="*/ 0 h 37"/>
                <a:gd name="T8" fmla="*/ 2147483647 w 28"/>
                <a:gd name="T9" fmla="*/ 2147483647 h 37"/>
                <a:gd name="T10" fmla="*/ 2147483647 w 28"/>
                <a:gd name="T11" fmla="*/ 2147483647 h 37"/>
                <a:gd name="T12" fmla="*/ 2147483647 w 28"/>
                <a:gd name="T13" fmla="*/ 2147483647 h 37"/>
                <a:gd name="T14" fmla="*/ 2147483647 w 28"/>
                <a:gd name="T15" fmla="*/ 2147483647 h 37"/>
                <a:gd name="T16" fmla="*/ 2147483647 w 28"/>
                <a:gd name="T17" fmla="*/ 2147483647 h 37"/>
                <a:gd name="T18" fmla="*/ 2147483647 w 28"/>
                <a:gd name="T19" fmla="*/ 2147483647 h 37"/>
                <a:gd name="T20" fmla="*/ 2147483647 w 28"/>
                <a:gd name="T21" fmla="*/ 2147483647 h 37"/>
                <a:gd name="T22" fmla="*/ 0 w 28"/>
                <a:gd name="T23" fmla="*/ 2147483647 h 37"/>
                <a:gd name="T24" fmla="*/ 0 w 28"/>
                <a:gd name="T25" fmla="*/ 0 h 37"/>
                <a:gd name="T26" fmla="*/ 2147483647 w 28"/>
                <a:gd name="T27" fmla="*/ 0 h 37"/>
                <a:gd name="T28" fmla="*/ 2147483647 w 28"/>
                <a:gd name="T29" fmla="*/ 2147483647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 h="37">
                  <a:moveTo>
                    <a:pt x="11" y="4"/>
                  </a:moveTo>
                  <a:cubicBezTo>
                    <a:pt x="11" y="4"/>
                    <a:pt x="11" y="4"/>
                    <a:pt x="11" y="4"/>
                  </a:cubicBezTo>
                  <a:cubicBezTo>
                    <a:pt x="12" y="2"/>
                    <a:pt x="13" y="1"/>
                    <a:pt x="14" y="1"/>
                  </a:cubicBezTo>
                  <a:cubicBezTo>
                    <a:pt x="16" y="0"/>
                    <a:pt x="17" y="0"/>
                    <a:pt x="19" y="0"/>
                  </a:cubicBezTo>
                  <a:cubicBezTo>
                    <a:pt x="24" y="0"/>
                    <a:pt x="28" y="2"/>
                    <a:pt x="28" y="8"/>
                  </a:cubicBezTo>
                  <a:cubicBezTo>
                    <a:pt x="28" y="37"/>
                    <a:pt x="28" y="37"/>
                    <a:pt x="28" y="37"/>
                  </a:cubicBezTo>
                  <a:cubicBezTo>
                    <a:pt x="18" y="37"/>
                    <a:pt x="18" y="37"/>
                    <a:pt x="18" y="37"/>
                  </a:cubicBezTo>
                  <a:cubicBezTo>
                    <a:pt x="18" y="12"/>
                    <a:pt x="18" y="12"/>
                    <a:pt x="18" y="12"/>
                  </a:cubicBezTo>
                  <a:cubicBezTo>
                    <a:pt x="18" y="8"/>
                    <a:pt x="18" y="6"/>
                    <a:pt x="14" y="6"/>
                  </a:cubicBezTo>
                  <a:cubicBezTo>
                    <a:pt x="11" y="6"/>
                    <a:pt x="11" y="8"/>
                    <a:pt x="11" y="12"/>
                  </a:cubicBezTo>
                  <a:cubicBezTo>
                    <a:pt x="11" y="37"/>
                    <a:pt x="11" y="37"/>
                    <a:pt x="11" y="37"/>
                  </a:cubicBezTo>
                  <a:cubicBezTo>
                    <a:pt x="0" y="37"/>
                    <a:pt x="0" y="37"/>
                    <a:pt x="0" y="37"/>
                  </a:cubicBezTo>
                  <a:cubicBezTo>
                    <a:pt x="0" y="0"/>
                    <a:pt x="0" y="0"/>
                    <a:pt x="0" y="0"/>
                  </a:cubicBezTo>
                  <a:cubicBezTo>
                    <a:pt x="11" y="0"/>
                    <a:pt x="11" y="0"/>
                    <a:pt x="11" y="0"/>
                  </a:cubicBezTo>
                  <a:lnTo>
                    <a:pt x="11" y="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3" name="Freeform 15"/>
            <p:cNvSpPr>
              <a:spLocks noEditPoints="1"/>
            </p:cNvSpPr>
            <p:nvPr/>
          </p:nvSpPr>
          <p:spPr bwMode="gray">
            <a:xfrm>
              <a:off x="6332538" y="1236663"/>
              <a:ext cx="239713" cy="442913"/>
            </a:xfrm>
            <a:custGeom>
              <a:avLst/>
              <a:gdLst>
                <a:gd name="T0" fmla="*/ 2147483647 w 29"/>
                <a:gd name="T1" fmla="*/ 2147483647 h 53"/>
                <a:gd name="T2" fmla="*/ 2147483647 w 29"/>
                <a:gd name="T3" fmla="*/ 2147483647 h 53"/>
                <a:gd name="T4" fmla="*/ 2147483647 w 29"/>
                <a:gd name="T5" fmla="*/ 2147483647 h 53"/>
                <a:gd name="T6" fmla="*/ 2147483647 w 29"/>
                <a:gd name="T7" fmla="*/ 2147483647 h 53"/>
                <a:gd name="T8" fmla="*/ 0 w 29"/>
                <a:gd name="T9" fmla="*/ 2147483647 h 53"/>
                <a:gd name="T10" fmla="*/ 2147483647 w 29"/>
                <a:gd name="T11" fmla="*/ 2147483647 h 53"/>
                <a:gd name="T12" fmla="*/ 2147483647 w 29"/>
                <a:gd name="T13" fmla="*/ 2147483647 h 53"/>
                <a:gd name="T14" fmla="*/ 2147483647 w 29"/>
                <a:gd name="T15" fmla="*/ 2147483647 h 53"/>
                <a:gd name="T16" fmla="*/ 2147483647 w 29"/>
                <a:gd name="T17" fmla="*/ 0 h 53"/>
                <a:gd name="T18" fmla="*/ 2147483647 w 29"/>
                <a:gd name="T19" fmla="*/ 0 h 53"/>
                <a:gd name="T20" fmla="*/ 2147483647 w 29"/>
                <a:gd name="T21" fmla="*/ 2147483647 h 53"/>
                <a:gd name="T22" fmla="*/ 2147483647 w 29"/>
                <a:gd name="T23" fmla="*/ 2147483647 h 53"/>
                <a:gd name="T24" fmla="*/ 2147483647 w 29"/>
                <a:gd name="T25" fmla="*/ 2147483647 h 53"/>
                <a:gd name="T26" fmla="*/ 2147483647 w 29"/>
                <a:gd name="T27" fmla="*/ 2147483647 h 53"/>
                <a:gd name="T28" fmla="*/ 2147483647 w 29"/>
                <a:gd name="T29" fmla="*/ 2147483647 h 53"/>
                <a:gd name="T30" fmla="*/ 2147483647 w 29"/>
                <a:gd name="T31" fmla="*/ 2147483647 h 53"/>
                <a:gd name="T32" fmla="*/ 2147483647 w 29"/>
                <a:gd name="T33" fmla="*/ 2147483647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 h="53">
                  <a:moveTo>
                    <a:pt x="19" y="52"/>
                  </a:moveTo>
                  <a:cubicBezTo>
                    <a:pt x="19" y="48"/>
                    <a:pt x="19" y="48"/>
                    <a:pt x="19" y="48"/>
                  </a:cubicBezTo>
                  <a:cubicBezTo>
                    <a:pt x="19" y="48"/>
                    <a:pt x="19" y="48"/>
                    <a:pt x="19" y="48"/>
                  </a:cubicBezTo>
                  <a:cubicBezTo>
                    <a:pt x="17" y="51"/>
                    <a:pt x="14" y="53"/>
                    <a:pt x="10" y="53"/>
                  </a:cubicBezTo>
                  <a:cubicBezTo>
                    <a:pt x="0" y="53"/>
                    <a:pt x="0" y="41"/>
                    <a:pt x="0" y="33"/>
                  </a:cubicBezTo>
                  <a:cubicBezTo>
                    <a:pt x="0" y="26"/>
                    <a:pt x="0" y="15"/>
                    <a:pt x="10" y="15"/>
                  </a:cubicBezTo>
                  <a:cubicBezTo>
                    <a:pt x="14" y="15"/>
                    <a:pt x="16" y="16"/>
                    <a:pt x="19" y="19"/>
                  </a:cubicBezTo>
                  <a:cubicBezTo>
                    <a:pt x="19" y="19"/>
                    <a:pt x="19" y="19"/>
                    <a:pt x="19" y="19"/>
                  </a:cubicBezTo>
                  <a:cubicBezTo>
                    <a:pt x="19" y="0"/>
                    <a:pt x="19" y="0"/>
                    <a:pt x="19" y="0"/>
                  </a:cubicBezTo>
                  <a:cubicBezTo>
                    <a:pt x="29" y="0"/>
                    <a:pt x="29" y="0"/>
                    <a:pt x="29" y="0"/>
                  </a:cubicBezTo>
                  <a:cubicBezTo>
                    <a:pt x="29" y="52"/>
                    <a:pt x="29" y="52"/>
                    <a:pt x="29" y="52"/>
                  </a:cubicBezTo>
                  <a:lnTo>
                    <a:pt x="19" y="52"/>
                  </a:lnTo>
                  <a:close/>
                  <a:moveTo>
                    <a:pt x="19" y="33"/>
                  </a:moveTo>
                  <a:cubicBezTo>
                    <a:pt x="19" y="26"/>
                    <a:pt x="19" y="21"/>
                    <a:pt x="15" y="21"/>
                  </a:cubicBezTo>
                  <a:cubicBezTo>
                    <a:pt x="10" y="21"/>
                    <a:pt x="10" y="26"/>
                    <a:pt x="10" y="33"/>
                  </a:cubicBezTo>
                  <a:cubicBezTo>
                    <a:pt x="10" y="43"/>
                    <a:pt x="11" y="46"/>
                    <a:pt x="15" y="46"/>
                  </a:cubicBezTo>
                  <a:cubicBezTo>
                    <a:pt x="18" y="46"/>
                    <a:pt x="19" y="43"/>
                    <a:pt x="19"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4" name="Freeform 16"/>
            <p:cNvSpPr>
              <a:spLocks noEditPoints="1"/>
            </p:cNvSpPr>
            <p:nvPr/>
          </p:nvSpPr>
          <p:spPr bwMode="gray">
            <a:xfrm>
              <a:off x="4087813" y="1236663"/>
              <a:ext cx="238125" cy="442913"/>
            </a:xfrm>
            <a:custGeom>
              <a:avLst/>
              <a:gdLst>
                <a:gd name="T0" fmla="*/ 2147483647 w 29"/>
                <a:gd name="T1" fmla="*/ 2147483647 h 53"/>
                <a:gd name="T2" fmla="*/ 2147483647 w 29"/>
                <a:gd name="T3" fmla="*/ 2147483647 h 53"/>
                <a:gd name="T4" fmla="*/ 2147483647 w 29"/>
                <a:gd name="T5" fmla="*/ 2147483647 h 53"/>
                <a:gd name="T6" fmla="*/ 2147483647 w 29"/>
                <a:gd name="T7" fmla="*/ 2147483647 h 53"/>
                <a:gd name="T8" fmla="*/ 2147483647 w 29"/>
                <a:gd name="T9" fmla="*/ 2147483647 h 53"/>
                <a:gd name="T10" fmla="*/ 2147483647 w 29"/>
                <a:gd name="T11" fmla="*/ 2147483647 h 53"/>
                <a:gd name="T12" fmla="*/ 2147483647 w 29"/>
                <a:gd name="T13" fmla="*/ 2147483647 h 53"/>
                <a:gd name="T14" fmla="*/ 2147483647 w 29"/>
                <a:gd name="T15" fmla="*/ 2147483647 h 53"/>
                <a:gd name="T16" fmla="*/ 2147483647 w 29"/>
                <a:gd name="T17" fmla="*/ 0 h 53"/>
                <a:gd name="T18" fmla="*/ 2147483647 w 29"/>
                <a:gd name="T19" fmla="*/ 0 h 53"/>
                <a:gd name="T20" fmla="*/ 2147483647 w 29"/>
                <a:gd name="T21" fmla="*/ 2147483647 h 53"/>
                <a:gd name="T22" fmla="*/ 2147483647 w 29"/>
                <a:gd name="T23" fmla="*/ 2147483647 h 53"/>
                <a:gd name="T24" fmla="*/ 2147483647 w 29"/>
                <a:gd name="T25" fmla="*/ 2147483647 h 53"/>
                <a:gd name="T26" fmla="*/ 2147483647 w 29"/>
                <a:gd name="T27" fmla="*/ 2147483647 h 53"/>
                <a:gd name="T28" fmla="*/ 2147483647 w 29"/>
                <a:gd name="T29" fmla="*/ 2147483647 h 53"/>
                <a:gd name="T30" fmla="*/ 2147483647 w 29"/>
                <a:gd name="T31" fmla="*/ 2147483647 h 53"/>
                <a:gd name="T32" fmla="*/ 2147483647 w 29"/>
                <a:gd name="T33" fmla="*/ 2147483647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 h="53">
                  <a:moveTo>
                    <a:pt x="20" y="52"/>
                  </a:moveTo>
                  <a:cubicBezTo>
                    <a:pt x="20" y="48"/>
                    <a:pt x="20" y="48"/>
                    <a:pt x="20" y="48"/>
                  </a:cubicBezTo>
                  <a:cubicBezTo>
                    <a:pt x="19" y="48"/>
                    <a:pt x="19" y="48"/>
                    <a:pt x="19" y="48"/>
                  </a:cubicBezTo>
                  <a:cubicBezTo>
                    <a:pt x="18" y="51"/>
                    <a:pt x="15" y="53"/>
                    <a:pt x="11" y="53"/>
                  </a:cubicBezTo>
                  <a:cubicBezTo>
                    <a:pt x="0" y="53"/>
                    <a:pt x="1" y="41"/>
                    <a:pt x="1" y="33"/>
                  </a:cubicBezTo>
                  <a:cubicBezTo>
                    <a:pt x="1" y="26"/>
                    <a:pt x="0" y="15"/>
                    <a:pt x="11" y="15"/>
                  </a:cubicBezTo>
                  <a:cubicBezTo>
                    <a:pt x="14" y="15"/>
                    <a:pt x="17" y="16"/>
                    <a:pt x="19" y="19"/>
                  </a:cubicBezTo>
                  <a:cubicBezTo>
                    <a:pt x="19" y="19"/>
                    <a:pt x="19" y="19"/>
                    <a:pt x="19" y="19"/>
                  </a:cubicBezTo>
                  <a:cubicBezTo>
                    <a:pt x="19" y="0"/>
                    <a:pt x="19" y="0"/>
                    <a:pt x="19" y="0"/>
                  </a:cubicBezTo>
                  <a:cubicBezTo>
                    <a:pt x="29" y="0"/>
                    <a:pt x="29" y="0"/>
                    <a:pt x="29" y="0"/>
                  </a:cubicBezTo>
                  <a:cubicBezTo>
                    <a:pt x="29" y="52"/>
                    <a:pt x="29" y="52"/>
                    <a:pt x="29" y="52"/>
                  </a:cubicBezTo>
                  <a:lnTo>
                    <a:pt x="20" y="52"/>
                  </a:lnTo>
                  <a:close/>
                  <a:moveTo>
                    <a:pt x="19" y="33"/>
                  </a:moveTo>
                  <a:cubicBezTo>
                    <a:pt x="19" y="26"/>
                    <a:pt x="19" y="21"/>
                    <a:pt x="15" y="21"/>
                  </a:cubicBezTo>
                  <a:cubicBezTo>
                    <a:pt x="11" y="21"/>
                    <a:pt x="11" y="26"/>
                    <a:pt x="11" y="33"/>
                  </a:cubicBezTo>
                  <a:cubicBezTo>
                    <a:pt x="11" y="43"/>
                    <a:pt x="11" y="46"/>
                    <a:pt x="15" y="46"/>
                  </a:cubicBezTo>
                  <a:cubicBezTo>
                    <a:pt x="18" y="46"/>
                    <a:pt x="19" y="43"/>
                    <a:pt x="19"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5" name="Freeform 17"/>
            <p:cNvSpPr>
              <a:spLocks/>
            </p:cNvSpPr>
            <p:nvPr/>
          </p:nvSpPr>
          <p:spPr bwMode="gray">
            <a:xfrm>
              <a:off x="6761163" y="1227138"/>
              <a:ext cx="279400" cy="452438"/>
            </a:xfrm>
            <a:custGeom>
              <a:avLst/>
              <a:gdLst>
                <a:gd name="T0" fmla="*/ 2147483647 w 34"/>
                <a:gd name="T1" fmla="*/ 2147483647 h 54"/>
                <a:gd name="T2" fmla="*/ 2147483647 w 34"/>
                <a:gd name="T3" fmla="*/ 2147483647 h 54"/>
                <a:gd name="T4" fmla="*/ 2147483647 w 34"/>
                <a:gd name="T5" fmla="*/ 2147483647 h 54"/>
                <a:gd name="T6" fmla="*/ 2147483647 w 34"/>
                <a:gd name="T7" fmla="*/ 2147483647 h 54"/>
                <a:gd name="T8" fmla="*/ 2147483647 w 34"/>
                <a:gd name="T9" fmla="*/ 2147483647 h 54"/>
                <a:gd name="T10" fmla="*/ 2147483647 w 34"/>
                <a:gd name="T11" fmla="*/ 2147483647 h 54"/>
                <a:gd name="T12" fmla="*/ 2147483647 w 34"/>
                <a:gd name="T13" fmla="*/ 0 h 54"/>
                <a:gd name="T14" fmla="*/ 2147483647 w 34"/>
                <a:gd name="T15" fmla="*/ 2147483647 h 54"/>
                <a:gd name="T16" fmla="*/ 2147483647 w 34"/>
                <a:gd name="T17" fmla="*/ 2147483647 h 54"/>
                <a:gd name="T18" fmla="*/ 2147483647 w 34"/>
                <a:gd name="T19" fmla="*/ 2147483647 h 54"/>
                <a:gd name="T20" fmla="*/ 2147483647 w 34"/>
                <a:gd name="T21" fmla="*/ 2147483647 h 54"/>
                <a:gd name="T22" fmla="*/ 2147483647 w 34"/>
                <a:gd name="T23" fmla="*/ 2147483647 h 54"/>
                <a:gd name="T24" fmla="*/ 2147483647 w 34"/>
                <a:gd name="T25" fmla="*/ 2147483647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54">
                  <a:moveTo>
                    <a:pt x="16" y="54"/>
                  </a:moveTo>
                  <a:cubicBezTo>
                    <a:pt x="2" y="54"/>
                    <a:pt x="0" y="46"/>
                    <a:pt x="1" y="37"/>
                  </a:cubicBezTo>
                  <a:cubicBezTo>
                    <a:pt x="11" y="37"/>
                    <a:pt x="11" y="37"/>
                    <a:pt x="11" y="37"/>
                  </a:cubicBezTo>
                  <a:cubicBezTo>
                    <a:pt x="11" y="42"/>
                    <a:pt x="12" y="46"/>
                    <a:pt x="18" y="46"/>
                  </a:cubicBezTo>
                  <a:cubicBezTo>
                    <a:pt x="21" y="46"/>
                    <a:pt x="23" y="44"/>
                    <a:pt x="23" y="40"/>
                  </a:cubicBezTo>
                  <a:cubicBezTo>
                    <a:pt x="23" y="31"/>
                    <a:pt x="1" y="30"/>
                    <a:pt x="1" y="14"/>
                  </a:cubicBezTo>
                  <a:cubicBezTo>
                    <a:pt x="1" y="6"/>
                    <a:pt x="5" y="0"/>
                    <a:pt x="18" y="0"/>
                  </a:cubicBezTo>
                  <a:cubicBezTo>
                    <a:pt x="29" y="0"/>
                    <a:pt x="34" y="4"/>
                    <a:pt x="34" y="15"/>
                  </a:cubicBezTo>
                  <a:cubicBezTo>
                    <a:pt x="23" y="15"/>
                    <a:pt x="23" y="15"/>
                    <a:pt x="23" y="15"/>
                  </a:cubicBezTo>
                  <a:cubicBezTo>
                    <a:pt x="23" y="12"/>
                    <a:pt x="22" y="8"/>
                    <a:pt x="18" y="8"/>
                  </a:cubicBezTo>
                  <a:cubicBezTo>
                    <a:pt x="14" y="8"/>
                    <a:pt x="12" y="9"/>
                    <a:pt x="12" y="13"/>
                  </a:cubicBezTo>
                  <a:cubicBezTo>
                    <a:pt x="12" y="23"/>
                    <a:pt x="34" y="22"/>
                    <a:pt x="34" y="39"/>
                  </a:cubicBezTo>
                  <a:cubicBezTo>
                    <a:pt x="34" y="52"/>
                    <a:pt x="24" y="54"/>
                    <a:pt x="16"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6" name="Freeform 18"/>
            <p:cNvSpPr>
              <a:spLocks noEditPoints="1"/>
            </p:cNvSpPr>
            <p:nvPr/>
          </p:nvSpPr>
          <p:spPr bwMode="gray">
            <a:xfrm>
              <a:off x="7081838" y="1362075"/>
              <a:ext cx="238125" cy="317500"/>
            </a:xfrm>
            <a:custGeom>
              <a:avLst/>
              <a:gdLst>
                <a:gd name="T0" fmla="*/ 0 w 29"/>
                <a:gd name="T1" fmla="*/ 2147483647 h 38"/>
                <a:gd name="T2" fmla="*/ 2147483647 w 29"/>
                <a:gd name="T3" fmla="*/ 0 h 38"/>
                <a:gd name="T4" fmla="*/ 2147483647 w 29"/>
                <a:gd name="T5" fmla="*/ 2147483647 h 38"/>
                <a:gd name="T6" fmla="*/ 2147483647 w 29"/>
                <a:gd name="T7" fmla="*/ 2147483647 h 38"/>
                <a:gd name="T8" fmla="*/ 0 w 29"/>
                <a:gd name="T9" fmla="*/ 2147483647 h 38"/>
                <a:gd name="T10" fmla="*/ 2147483647 w 29"/>
                <a:gd name="T11" fmla="*/ 2147483647 h 38"/>
                <a:gd name="T12" fmla="*/ 2147483647 w 29"/>
                <a:gd name="T13" fmla="*/ 2147483647 h 38"/>
                <a:gd name="T14" fmla="*/ 2147483647 w 29"/>
                <a:gd name="T15" fmla="*/ 2147483647 h 38"/>
                <a:gd name="T16" fmla="*/ 2147483647 w 29"/>
                <a:gd name="T17" fmla="*/ 2147483647 h 38"/>
                <a:gd name="T18" fmla="*/ 2147483647 w 29"/>
                <a:gd name="T19" fmla="*/ 2147483647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38">
                  <a:moveTo>
                    <a:pt x="0" y="18"/>
                  </a:moveTo>
                  <a:cubicBezTo>
                    <a:pt x="0" y="8"/>
                    <a:pt x="1" y="0"/>
                    <a:pt x="15" y="0"/>
                  </a:cubicBezTo>
                  <a:cubicBezTo>
                    <a:pt x="28" y="0"/>
                    <a:pt x="29" y="8"/>
                    <a:pt x="29" y="18"/>
                  </a:cubicBezTo>
                  <a:cubicBezTo>
                    <a:pt x="29" y="30"/>
                    <a:pt x="28" y="38"/>
                    <a:pt x="15" y="38"/>
                  </a:cubicBezTo>
                  <a:cubicBezTo>
                    <a:pt x="1" y="38"/>
                    <a:pt x="0" y="30"/>
                    <a:pt x="0" y="18"/>
                  </a:cubicBezTo>
                  <a:close/>
                  <a:moveTo>
                    <a:pt x="19" y="18"/>
                  </a:moveTo>
                  <a:cubicBezTo>
                    <a:pt x="19" y="10"/>
                    <a:pt x="19" y="6"/>
                    <a:pt x="15" y="6"/>
                  </a:cubicBezTo>
                  <a:cubicBezTo>
                    <a:pt x="10" y="6"/>
                    <a:pt x="10" y="10"/>
                    <a:pt x="10" y="18"/>
                  </a:cubicBezTo>
                  <a:cubicBezTo>
                    <a:pt x="10" y="29"/>
                    <a:pt x="11" y="31"/>
                    <a:pt x="15" y="31"/>
                  </a:cubicBezTo>
                  <a:cubicBezTo>
                    <a:pt x="18" y="31"/>
                    <a:pt x="19" y="29"/>
                    <a:pt x="19"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7" name="Freeform 19"/>
            <p:cNvSpPr>
              <a:spLocks/>
            </p:cNvSpPr>
            <p:nvPr/>
          </p:nvSpPr>
          <p:spPr bwMode="gray">
            <a:xfrm>
              <a:off x="7345363" y="1227138"/>
              <a:ext cx="163513" cy="444500"/>
            </a:xfrm>
            <a:custGeom>
              <a:avLst/>
              <a:gdLst>
                <a:gd name="T0" fmla="*/ 2147483647 w 20"/>
                <a:gd name="T1" fmla="*/ 2147483647 h 53"/>
                <a:gd name="T2" fmla="*/ 2147483647 w 20"/>
                <a:gd name="T3" fmla="*/ 2147483647 h 53"/>
                <a:gd name="T4" fmla="*/ 2147483647 w 20"/>
                <a:gd name="T5" fmla="*/ 2147483647 h 53"/>
                <a:gd name="T6" fmla="*/ 2147483647 w 20"/>
                <a:gd name="T7" fmla="*/ 2147483647 h 53"/>
                <a:gd name="T8" fmla="*/ 2147483647 w 20"/>
                <a:gd name="T9" fmla="*/ 2147483647 h 53"/>
                <a:gd name="T10" fmla="*/ 2147483647 w 20"/>
                <a:gd name="T11" fmla="*/ 2147483647 h 53"/>
                <a:gd name="T12" fmla="*/ 2147483647 w 20"/>
                <a:gd name="T13" fmla="*/ 2147483647 h 53"/>
                <a:gd name="T14" fmla="*/ 2147483647 w 20"/>
                <a:gd name="T15" fmla="*/ 2147483647 h 53"/>
                <a:gd name="T16" fmla="*/ 2147483647 w 20"/>
                <a:gd name="T17" fmla="*/ 2147483647 h 53"/>
                <a:gd name="T18" fmla="*/ 0 w 20"/>
                <a:gd name="T19" fmla="*/ 2147483647 h 53"/>
                <a:gd name="T20" fmla="*/ 0 w 20"/>
                <a:gd name="T21" fmla="*/ 2147483647 h 53"/>
                <a:gd name="T22" fmla="*/ 2147483647 w 20"/>
                <a:gd name="T23" fmla="*/ 2147483647 h 53"/>
                <a:gd name="T24" fmla="*/ 2147483647 w 20"/>
                <a:gd name="T25" fmla="*/ 0 h 53"/>
                <a:gd name="T26" fmla="*/ 2147483647 w 20"/>
                <a:gd name="T27" fmla="*/ 0 h 53"/>
                <a:gd name="T28" fmla="*/ 2147483647 w 20"/>
                <a:gd name="T29" fmla="*/ 2147483647 h 5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53">
                  <a:moveTo>
                    <a:pt x="20" y="7"/>
                  </a:moveTo>
                  <a:cubicBezTo>
                    <a:pt x="16" y="7"/>
                    <a:pt x="15" y="8"/>
                    <a:pt x="15" y="12"/>
                  </a:cubicBezTo>
                  <a:cubicBezTo>
                    <a:pt x="15" y="16"/>
                    <a:pt x="15" y="16"/>
                    <a:pt x="15" y="16"/>
                  </a:cubicBezTo>
                  <a:cubicBezTo>
                    <a:pt x="19" y="16"/>
                    <a:pt x="19" y="16"/>
                    <a:pt x="19" y="16"/>
                  </a:cubicBezTo>
                  <a:cubicBezTo>
                    <a:pt x="19" y="23"/>
                    <a:pt x="19" y="23"/>
                    <a:pt x="19" y="23"/>
                  </a:cubicBezTo>
                  <a:cubicBezTo>
                    <a:pt x="15" y="23"/>
                    <a:pt x="15" y="23"/>
                    <a:pt x="15" y="23"/>
                  </a:cubicBezTo>
                  <a:cubicBezTo>
                    <a:pt x="15" y="53"/>
                    <a:pt x="15" y="53"/>
                    <a:pt x="15" y="53"/>
                  </a:cubicBezTo>
                  <a:cubicBezTo>
                    <a:pt x="4" y="53"/>
                    <a:pt x="4" y="53"/>
                    <a:pt x="4" y="53"/>
                  </a:cubicBezTo>
                  <a:cubicBezTo>
                    <a:pt x="4" y="23"/>
                    <a:pt x="4" y="23"/>
                    <a:pt x="4" y="23"/>
                  </a:cubicBezTo>
                  <a:cubicBezTo>
                    <a:pt x="0" y="23"/>
                    <a:pt x="0" y="23"/>
                    <a:pt x="0" y="23"/>
                  </a:cubicBezTo>
                  <a:cubicBezTo>
                    <a:pt x="0" y="16"/>
                    <a:pt x="0" y="16"/>
                    <a:pt x="0" y="16"/>
                  </a:cubicBezTo>
                  <a:cubicBezTo>
                    <a:pt x="5" y="16"/>
                    <a:pt x="5" y="16"/>
                    <a:pt x="5" y="16"/>
                  </a:cubicBezTo>
                  <a:cubicBezTo>
                    <a:pt x="4" y="6"/>
                    <a:pt x="4" y="0"/>
                    <a:pt x="16" y="0"/>
                  </a:cubicBezTo>
                  <a:cubicBezTo>
                    <a:pt x="17" y="0"/>
                    <a:pt x="18" y="0"/>
                    <a:pt x="20" y="0"/>
                  </a:cubicBezTo>
                  <a:lnTo>
                    <a:pt x="20" y="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8" name="Freeform 20"/>
            <p:cNvSpPr>
              <a:spLocks/>
            </p:cNvSpPr>
            <p:nvPr/>
          </p:nvSpPr>
          <p:spPr bwMode="gray">
            <a:xfrm>
              <a:off x="7542213" y="1277938"/>
              <a:ext cx="157163" cy="393700"/>
            </a:xfrm>
            <a:custGeom>
              <a:avLst/>
              <a:gdLst>
                <a:gd name="T0" fmla="*/ 0 w 19"/>
                <a:gd name="T1" fmla="*/ 2147483647 h 47"/>
                <a:gd name="T2" fmla="*/ 2147483647 w 19"/>
                <a:gd name="T3" fmla="*/ 2147483647 h 47"/>
                <a:gd name="T4" fmla="*/ 2147483647 w 19"/>
                <a:gd name="T5" fmla="*/ 2147483647 h 47"/>
                <a:gd name="T6" fmla="*/ 2147483647 w 19"/>
                <a:gd name="T7" fmla="*/ 0 h 47"/>
                <a:gd name="T8" fmla="*/ 2147483647 w 19"/>
                <a:gd name="T9" fmla="*/ 2147483647 h 47"/>
                <a:gd name="T10" fmla="*/ 2147483647 w 19"/>
                <a:gd name="T11" fmla="*/ 2147483647 h 47"/>
                <a:gd name="T12" fmla="*/ 2147483647 w 19"/>
                <a:gd name="T13" fmla="*/ 2147483647 h 47"/>
                <a:gd name="T14" fmla="*/ 2147483647 w 19"/>
                <a:gd name="T15" fmla="*/ 2147483647 h 47"/>
                <a:gd name="T16" fmla="*/ 2147483647 w 19"/>
                <a:gd name="T17" fmla="*/ 2147483647 h 47"/>
                <a:gd name="T18" fmla="*/ 2147483647 w 19"/>
                <a:gd name="T19" fmla="*/ 2147483647 h 47"/>
                <a:gd name="T20" fmla="*/ 2147483647 w 19"/>
                <a:gd name="T21" fmla="*/ 2147483647 h 47"/>
                <a:gd name="T22" fmla="*/ 2147483647 w 19"/>
                <a:gd name="T23" fmla="*/ 2147483647 h 47"/>
                <a:gd name="T24" fmla="*/ 2147483647 w 19"/>
                <a:gd name="T25" fmla="*/ 2147483647 h 47"/>
                <a:gd name="T26" fmla="*/ 2147483647 w 19"/>
                <a:gd name="T27" fmla="*/ 2147483647 h 47"/>
                <a:gd name="T28" fmla="*/ 2147483647 w 19"/>
                <a:gd name="T29" fmla="*/ 2147483647 h 47"/>
                <a:gd name="T30" fmla="*/ 0 w 19"/>
                <a:gd name="T31" fmla="*/ 2147483647 h 47"/>
                <a:gd name="T32" fmla="*/ 0 w 19"/>
                <a:gd name="T33" fmla="*/ 2147483647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 h="47">
                  <a:moveTo>
                    <a:pt x="0" y="10"/>
                  </a:moveTo>
                  <a:cubicBezTo>
                    <a:pt x="4" y="10"/>
                    <a:pt x="4" y="10"/>
                    <a:pt x="4" y="10"/>
                  </a:cubicBezTo>
                  <a:cubicBezTo>
                    <a:pt x="4" y="4"/>
                    <a:pt x="4" y="4"/>
                    <a:pt x="4" y="4"/>
                  </a:cubicBezTo>
                  <a:cubicBezTo>
                    <a:pt x="14" y="0"/>
                    <a:pt x="14" y="0"/>
                    <a:pt x="14" y="0"/>
                  </a:cubicBezTo>
                  <a:cubicBezTo>
                    <a:pt x="14" y="10"/>
                    <a:pt x="14" y="10"/>
                    <a:pt x="14" y="10"/>
                  </a:cubicBezTo>
                  <a:cubicBezTo>
                    <a:pt x="19" y="10"/>
                    <a:pt x="19" y="10"/>
                    <a:pt x="19" y="10"/>
                  </a:cubicBezTo>
                  <a:cubicBezTo>
                    <a:pt x="19" y="17"/>
                    <a:pt x="19" y="17"/>
                    <a:pt x="19" y="17"/>
                  </a:cubicBezTo>
                  <a:cubicBezTo>
                    <a:pt x="14" y="17"/>
                    <a:pt x="14" y="17"/>
                    <a:pt x="14" y="17"/>
                  </a:cubicBezTo>
                  <a:cubicBezTo>
                    <a:pt x="14" y="36"/>
                    <a:pt x="14" y="36"/>
                    <a:pt x="14" y="36"/>
                  </a:cubicBezTo>
                  <a:cubicBezTo>
                    <a:pt x="14" y="39"/>
                    <a:pt x="14" y="41"/>
                    <a:pt x="17" y="41"/>
                  </a:cubicBezTo>
                  <a:cubicBezTo>
                    <a:pt x="18" y="41"/>
                    <a:pt x="18" y="41"/>
                    <a:pt x="19" y="41"/>
                  </a:cubicBezTo>
                  <a:cubicBezTo>
                    <a:pt x="19" y="47"/>
                    <a:pt x="19" y="47"/>
                    <a:pt x="19" y="47"/>
                  </a:cubicBezTo>
                  <a:cubicBezTo>
                    <a:pt x="18" y="47"/>
                    <a:pt x="16" y="47"/>
                    <a:pt x="14" y="47"/>
                  </a:cubicBezTo>
                  <a:cubicBezTo>
                    <a:pt x="5" y="47"/>
                    <a:pt x="4" y="41"/>
                    <a:pt x="4" y="39"/>
                  </a:cubicBezTo>
                  <a:cubicBezTo>
                    <a:pt x="4" y="17"/>
                    <a:pt x="4" y="17"/>
                    <a:pt x="4" y="17"/>
                  </a:cubicBezTo>
                  <a:cubicBezTo>
                    <a:pt x="0" y="17"/>
                    <a:pt x="0" y="17"/>
                    <a:pt x="0" y="17"/>
                  </a:cubicBezTo>
                  <a:lnTo>
                    <a:pt x="0" y="1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19" name="Freeform 21"/>
            <p:cNvSpPr>
              <a:spLocks/>
            </p:cNvSpPr>
            <p:nvPr/>
          </p:nvSpPr>
          <p:spPr bwMode="gray">
            <a:xfrm>
              <a:off x="7731126" y="1362075"/>
              <a:ext cx="452438" cy="309563"/>
            </a:xfrm>
            <a:custGeom>
              <a:avLst/>
              <a:gdLst>
                <a:gd name="T0" fmla="*/ 0 w 285"/>
                <a:gd name="T1" fmla="*/ 0 h 195"/>
                <a:gd name="T2" fmla="*/ 2147483647 w 285"/>
                <a:gd name="T3" fmla="*/ 0 h 195"/>
                <a:gd name="T4" fmla="*/ 2147483647 w 285"/>
                <a:gd name="T5" fmla="*/ 2147483647 h 195"/>
                <a:gd name="T6" fmla="*/ 2147483647 w 285"/>
                <a:gd name="T7" fmla="*/ 2147483647 h 195"/>
                <a:gd name="T8" fmla="*/ 2147483647 w 285"/>
                <a:gd name="T9" fmla="*/ 0 h 195"/>
                <a:gd name="T10" fmla="*/ 2147483647 w 285"/>
                <a:gd name="T11" fmla="*/ 0 h 195"/>
                <a:gd name="T12" fmla="*/ 2147483647 w 285"/>
                <a:gd name="T13" fmla="*/ 2147483647 h 195"/>
                <a:gd name="T14" fmla="*/ 2147483647 w 285"/>
                <a:gd name="T15" fmla="*/ 2147483647 h 195"/>
                <a:gd name="T16" fmla="*/ 2147483647 w 285"/>
                <a:gd name="T17" fmla="*/ 0 h 195"/>
                <a:gd name="T18" fmla="*/ 2147483647 w 285"/>
                <a:gd name="T19" fmla="*/ 0 h 195"/>
                <a:gd name="T20" fmla="*/ 2147483647 w 285"/>
                <a:gd name="T21" fmla="*/ 2147483647 h 195"/>
                <a:gd name="T22" fmla="*/ 2147483647 w 285"/>
                <a:gd name="T23" fmla="*/ 2147483647 h 195"/>
                <a:gd name="T24" fmla="*/ 2147483647 w 285"/>
                <a:gd name="T25" fmla="*/ 2147483647 h 195"/>
                <a:gd name="T26" fmla="*/ 2147483647 w 285"/>
                <a:gd name="T27" fmla="*/ 2147483647 h 195"/>
                <a:gd name="T28" fmla="*/ 2147483647 w 285"/>
                <a:gd name="T29" fmla="*/ 2147483647 h 195"/>
                <a:gd name="T30" fmla="*/ 2147483647 w 285"/>
                <a:gd name="T31" fmla="*/ 2147483647 h 195"/>
                <a:gd name="T32" fmla="*/ 0 w 285"/>
                <a:gd name="T33" fmla="*/ 0 h 1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5" h="195">
                  <a:moveTo>
                    <a:pt x="0" y="0"/>
                  </a:moveTo>
                  <a:lnTo>
                    <a:pt x="52" y="0"/>
                  </a:lnTo>
                  <a:lnTo>
                    <a:pt x="78" y="148"/>
                  </a:lnTo>
                  <a:lnTo>
                    <a:pt x="114" y="0"/>
                  </a:lnTo>
                  <a:lnTo>
                    <a:pt x="171" y="0"/>
                  </a:lnTo>
                  <a:lnTo>
                    <a:pt x="202" y="148"/>
                  </a:lnTo>
                  <a:lnTo>
                    <a:pt x="233" y="0"/>
                  </a:lnTo>
                  <a:lnTo>
                    <a:pt x="285" y="0"/>
                  </a:lnTo>
                  <a:lnTo>
                    <a:pt x="233" y="195"/>
                  </a:lnTo>
                  <a:lnTo>
                    <a:pt x="176" y="195"/>
                  </a:lnTo>
                  <a:lnTo>
                    <a:pt x="140" y="63"/>
                  </a:lnTo>
                  <a:lnTo>
                    <a:pt x="104" y="195"/>
                  </a:lnTo>
                  <a:lnTo>
                    <a:pt x="47" y="195"/>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0" name="Freeform 22"/>
            <p:cNvSpPr>
              <a:spLocks noEditPoints="1"/>
            </p:cNvSpPr>
            <p:nvPr/>
          </p:nvSpPr>
          <p:spPr bwMode="gray">
            <a:xfrm>
              <a:off x="8201026" y="1362075"/>
              <a:ext cx="238125" cy="317500"/>
            </a:xfrm>
            <a:custGeom>
              <a:avLst/>
              <a:gdLst>
                <a:gd name="T0" fmla="*/ 2147483647 w 29"/>
                <a:gd name="T1" fmla="*/ 2147483647 h 38"/>
                <a:gd name="T2" fmla="*/ 2147483647 w 29"/>
                <a:gd name="T3" fmla="*/ 2147483647 h 38"/>
                <a:gd name="T4" fmla="*/ 2147483647 w 29"/>
                <a:gd name="T5" fmla="*/ 2147483647 h 38"/>
                <a:gd name="T6" fmla="*/ 2147483647 w 29"/>
                <a:gd name="T7" fmla="*/ 2147483647 h 38"/>
                <a:gd name="T8" fmla="*/ 2147483647 w 29"/>
                <a:gd name="T9" fmla="*/ 2147483647 h 38"/>
                <a:gd name="T10" fmla="*/ 2147483647 w 29"/>
                <a:gd name="T11" fmla="*/ 2147483647 h 38"/>
                <a:gd name="T12" fmla="*/ 0 w 29"/>
                <a:gd name="T13" fmla="*/ 2147483647 h 38"/>
                <a:gd name="T14" fmla="*/ 2147483647 w 29"/>
                <a:gd name="T15" fmla="*/ 2147483647 h 38"/>
                <a:gd name="T16" fmla="*/ 2147483647 w 29"/>
                <a:gd name="T17" fmla="*/ 2147483647 h 38"/>
                <a:gd name="T18" fmla="*/ 2147483647 w 29"/>
                <a:gd name="T19" fmla="*/ 2147483647 h 38"/>
                <a:gd name="T20" fmla="*/ 2147483647 w 29"/>
                <a:gd name="T21" fmla="*/ 2147483647 h 38"/>
                <a:gd name="T22" fmla="*/ 2147483647 w 29"/>
                <a:gd name="T23" fmla="*/ 2147483647 h 38"/>
                <a:gd name="T24" fmla="*/ 2147483647 w 29"/>
                <a:gd name="T25" fmla="*/ 2147483647 h 38"/>
                <a:gd name="T26" fmla="*/ 2147483647 w 29"/>
                <a:gd name="T27" fmla="*/ 0 h 38"/>
                <a:gd name="T28" fmla="*/ 2147483647 w 29"/>
                <a:gd name="T29" fmla="*/ 2147483647 h 38"/>
                <a:gd name="T30" fmla="*/ 2147483647 w 29"/>
                <a:gd name="T31" fmla="*/ 2147483647 h 38"/>
                <a:gd name="T32" fmla="*/ 2147483647 w 29"/>
                <a:gd name="T33" fmla="*/ 2147483647 h 38"/>
                <a:gd name="T34" fmla="*/ 2147483647 w 29"/>
                <a:gd name="T35" fmla="*/ 2147483647 h 38"/>
                <a:gd name="T36" fmla="*/ 2147483647 w 29"/>
                <a:gd name="T37" fmla="*/ 2147483647 h 38"/>
                <a:gd name="T38" fmla="*/ 2147483647 w 29"/>
                <a:gd name="T39" fmla="*/ 2147483647 h 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 h="38">
                  <a:moveTo>
                    <a:pt x="29" y="30"/>
                  </a:moveTo>
                  <a:cubicBezTo>
                    <a:pt x="29" y="32"/>
                    <a:pt x="29" y="35"/>
                    <a:pt x="29" y="37"/>
                  </a:cubicBezTo>
                  <a:cubicBezTo>
                    <a:pt x="20" y="37"/>
                    <a:pt x="20" y="37"/>
                    <a:pt x="20" y="37"/>
                  </a:cubicBezTo>
                  <a:cubicBezTo>
                    <a:pt x="19" y="32"/>
                    <a:pt x="19" y="32"/>
                    <a:pt x="19" y="32"/>
                  </a:cubicBezTo>
                  <a:cubicBezTo>
                    <a:pt x="19" y="32"/>
                    <a:pt x="19" y="32"/>
                    <a:pt x="19" y="32"/>
                  </a:cubicBezTo>
                  <a:cubicBezTo>
                    <a:pt x="17" y="36"/>
                    <a:pt x="14" y="38"/>
                    <a:pt x="10" y="38"/>
                  </a:cubicBezTo>
                  <a:cubicBezTo>
                    <a:pt x="3" y="38"/>
                    <a:pt x="0" y="32"/>
                    <a:pt x="0" y="26"/>
                  </a:cubicBezTo>
                  <a:cubicBezTo>
                    <a:pt x="0" y="14"/>
                    <a:pt x="9" y="13"/>
                    <a:pt x="19" y="13"/>
                  </a:cubicBezTo>
                  <a:cubicBezTo>
                    <a:pt x="19" y="11"/>
                    <a:pt x="19" y="11"/>
                    <a:pt x="19" y="11"/>
                  </a:cubicBezTo>
                  <a:cubicBezTo>
                    <a:pt x="19" y="8"/>
                    <a:pt x="18" y="5"/>
                    <a:pt x="15" y="5"/>
                  </a:cubicBezTo>
                  <a:cubicBezTo>
                    <a:pt x="11" y="5"/>
                    <a:pt x="11" y="8"/>
                    <a:pt x="11" y="11"/>
                  </a:cubicBezTo>
                  <a:cubicBezTo>
                    <a:pt x="1" y="11"/>
                    <a:pt x="1" y="11"/>
                    <a:pt x="1" y="11"/>
                  </a:cubicBezTo>
                  <a:cubicBezTo>
                    <a:pt x="1" y="6"/>
                    <a:pt x="2" y="4"/>
                    <a:pt x="5" y="2"/>
                  </a:cubicBezTo>
                  <a:cubicBezTo>
                    <a:pt x="7" y="0"/>
                    <a:pt x="10" y="0"/>
                    <a:pt x="14" y="0"/>
                  </a:cubicBezTo>
                  <a:cubicBezTo>
                    <a:pt x="27" y="0"/>
                    <a:pt x="29" y="5"/>
                    <a:pt x="29" y="12"/>
                  </a:cubicBezTo>
                  <a:lnTo>
                    <a:pt x="29" y="30"/>
                  </a:lnTo>
                  <a:close/>
                  <a:moveTo>
                    <a:pt x="10" y="26"/>
                  </a:moveTo>
                  <a:cubicBezTo>
                    <a:pt x="10" y="28"/>
                    <a:pt x="10" y="31"/>
                    <a:pt x="14" y="31"/>
                  </a:cubicBezTo>
                  <a:cubicBezTo>
                    <a:pt x="20" y="31"/>
                    <a:pt x="19" y="23"/>
                    <a:pt x="19" y="19"/>
                  </a:cubicBezTo>
                  <a:cubicBezTo>
                    <a:pt x="14" y="19"/>
                    <a:pt x="10" y="19"/>
                    <a:pt x="10"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1" name="Freeform 23"/>
            <p:cNvSpPr>
              <a:spLocks/>
            </p:cNvSpPr>
            <p:nvPr/>
          </p:nvSpPr>
          <p:spPr bwMode="gray">
            <a:xfrm>
              <a:off x="8496301" y="1362075"/>
              <a:ext cx="157163" cy="309563"/>
            </a:xfrm>
            <a:custGeom>
              <a:avLst/>
              <a:gdLst>
                <a:gd name="T0" fmla="*/ 2147483647 w 19"/>
                <a:gd name="T1" fmla="*/ 0 h 37"/>
                <a:gd name="T2" fmla="*/ 2147483647 w 19"/>
                <a:gd name="T3" fmla="*/ 2147483647 h 37"/>
                <a:gd name="T4" fmla="*/ 2147483647 w 19"/>
                <a:gd name="T5" fmla="*/ 2147483647 h 37"/>
                <a:gd name="T6" fmla="*/ 2147483647 w 19"/>
                <a:gd name="T7" fmla="*/ 0 h 37"/>
                <a:gd name="T8" fmla="*/ 2147483647 w 19"/>
                <a:gd name="T9" fmla="*/ 2147483647 h 37"/>
                <a:gd name="T10" fmla="*/ 2147483647 w 19"/>
                <a:gd name="T11" fmla="*/ 2147483647 h 37"/>
                <a:gd name="T12" fmla="*/ 2147483647 w 19"/>
                <a:gd name="T13" fmla="*/ 2147483647 h 37"/>
                <a:gd name="T14" fmla="*/ 0 w 19"/>
                <a:gd name="T15" fmla="*/ 2147483647 h 37"/>
                <a:gd name="T16" fmla="*/ 0 w 19"/>
                <a:gd name="T17" fmla="*/ 0 h 37"/>
                <a:gd name="T18" fmla="*/ 2147483647 w 19"/>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 h="37">
                  <a:moveTo>
                    <a:pt x="10" y="0"/>
                  </a:moveTo>
                  <a:cubicBezTo>
                    <a:pt x="10" y="5"/>
                    <a:pt x="10" y="5"/>
                    <a:pt x="10" y="5"/>
                  </a:cubicBezTo>
                  <a:cubicBezTo>
                    <a:pt x="10" y="5"/>
                    <a:pt x="10" y="5"/>
                    <a:pt x="10" y="5"/>
                  </a:cubicBezTo>
                  <a:cubicBezTo>
                    <a:pt x="12" y="1"/>
                    <a:pt x="15" y="0"/>
                    <a:pt x="19" y="0"/>
                  </a:cubicBezTo>
                  <a:cubicBezTo>
                    <a:pt x="19" y="9"/>
                    <a:pt x="19" y="9"/>
                    <a:pt x="19" y="9"/>
                  </a:cubicBezTo>
                  <a:cubicBezTo>
                    <a:pt x="10" y="8"/>
                    <a:pt x="10" y="13"/>
                    <a:pt x="10" y="17"/>
                  </a:cubicBezTo>
                  <a:cubicBezTo>
                    <a:pt x="10" y="37"/>
                    <a:pt x="10" y="37"/>
                    <a:pt x="10" y="37"/>
                  </a:cubicBezTo>
                  <a:cubicBezTo>
                    <a:pt x="0" y="37"/>
                    <a:pt x="0" y="37"/>
                    <a:pt x="0" y="37"/>
                  </a:cubicBezTo>
                  <a:cubicBezTo>
                    <a:pt x="0" y="0"/>
                    <a:pt x="0" y="0"/>
                    <a:pt x="0" y="0"/>
                  </a:cubicBez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2" name="Freeform 24"/>
            <p:cNvSpPr>
              <a:spLocks noEditPoints="1"/>
            </p:cNvSpPr>
            <p:nvPr/>
          </p:nvSpPr>
          <p:spPr bwMode="gray">
            <a:xfrm>
              <a:off x="8685213" y="1362075"/>
              <a:ext cx="247650" cy="317500"/>
            </a:xfrm>
            <a:custGeom>
              <a:avLst/>
              <a:gdLst>
                <a:gd name="T0" fmla="*/ 2147483647 w 30"/>
                <a:gd name="T1" fmla="*/ 2147483647 h 38"/>
                <a:gd name="T2" fmla="*/ 2147483647 w 30"/>
                <a:gd name="T3" fmla="*/ 2147483647 h 38"/>
                <a:gd name="T4" fmla="*/ 2147483647 w 30"/>
                <a:gd name="T5" fmla="*/ 2147483647 h 38"/>
                <a:gd name="T6" fmla="*/ 2147483647 w 30"/>
                <a:gd name="T7" fmla="*/ 2147483647 h 38"/>
                <a:gd name="T8" fmla="*/ 2147483647 w 30"/>
                <a:gd name="T9" fmla="*/ 2147483647 h 38"/>
                <a:gd name="T10" fmla="*/ 2147483647 w 30"/>
                <a:gd name="T11" fmla="*/ 2147483647 h 38"/>
                <a:gd name="T12" fmla="*/ 0 w 30"/>
                <a:gd name="T13" fmla="*/ 2147483647 h 38"/>
                <a:gd name="T14" fmla="*/ 2147483647 w 30"/>
                <a:gd name="T15" fmla="*/ 0 h 38"/>
                <a:gd name="T16" fmla="*/ 2147483647 w 30"/>
                <a:gd name="T17" fmla="*/ 2147483647 h 38"/>
                <a:gd name="T18" fmla="*/ 2147483647 w 30"/>
                <a:gd name="T19" fmla="*/ 2147483647 h 38"/>
                <a:gd name="T20" fmla="*/ 2147483647 w 30"/>
                <a:gd name="T21" fmla="*/ 2147483647 h 38"/>
                <a:gd name="T22" fmla="*/ 2147483647 w 30"/>
                <a:gd name="T23" fmla="*/ 2147483647 h 38"/>
                <a:gd name="T24" fmla="*/ 2147483647 w 30"/>
                <a:gd name="T25" fmla="*/ 2147483647 h 38"/>
                <a:gd name="T26" fmla="*/ 2147483647 w 30"/>
                <a:gd name="T27" fmla="*/ 2147483647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0" h="38">
                  <a:moveTo>
                    <a:pt x="10" y="20"/>
                  </a:moveTo>
                  <a:cubicBezTo>
                    <a:pt x="10" y="25"/>
                    <a:pt x="11" y="31"/>
                    <a:pt x="15" y="31"/>
                  </a:cubicBezTo>
                  <a:cubicBezTo>
                    <a:pt x="19" y="31"/>
                    <a:pt x="19" y="28"/>
                    <a:pt x="19" y="25"/>
                  </a:cubicBezTo>
                  <a:cubicBezTo>
                    <a:pt x="30" y="25"/>
                    <a:pt x="30" y="25"/>
                    <a:pt x="30" y="25"/>
                  </a:cubicBezTo>
                  <a:cubicBezTo>
                    <a:pt x="30" y="29"/>
                    <a:pt x="28" y="32"/>
                    <a:pt x="26" y="34"/>
                  </a:cubicBezTo>
                  <a:cubicBezTo>
                    <a:pt x="24" y="36"/>
                    <a:pt x="20" y="38"/>
                    <a:pt x="15" y="38"/>
                  </a:cubicBezTo>
                  <a:cubicBezTo>
                    <a:pt x="2" y="38"/>
                    <a:pt x="0" y="30"/>
                    <a:pt x="0" y="18"/>
                  </a:cubicBezTo>
                  <a:cubicBezTo>
                    <a:pt x="0" y="8"/>
                    <a:pt x="2" y="0"/>
                    <a:pt x="15" y="0"/>
                  </a:cubicBezTo>
                  <a:cubicBezTo>
                    <a:pt x="29" y="0"/>
                    <a:pt x="30" y="8"/>
                    <a:pt x="30" y="20"/>
                  </a:cubicBezTo>
                  <a:lnTo>
                    <a:pt x="10" y="20"/>
                  </a:lnTo>
                  <a:close/>
                  <a:moveTo>
                    <a:pt x="20" y="15"/>
                  </a:moveTo>
                  <a:cubicBezTo>
                    <a:pt x="20" y="11"/>
                    <a:pt x="20" y="6"/>
                    <a:pt x="15" y="6"/>
                  </a:cubicBezTo>
                  <a:cubicBezTo>
                    <a:pt x="10" y="6"/>
                    <a:pt x="10" y="11"/>
                    <a:pt x="10" y="15"/>
                  </a:cubicBezTo>
                  <a:lnTo>
                    <a:pt x="20" y="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3" name="Freeform 25"/>
            <p:cNvSpPr>
              <a:spLocks noEditPoints="1"/>
            </p:cNvSpPr>
            <p:nvPr/>
          </p:nvSpPr>
          <p:spPr bwMode="gray">
            <a:xfrm>
              <a:off x="7920038" y="1957388"/>
              <a:ext cx="206375"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6" y="26"/>
                    <a:pt x="16" y="23"/>
                    <a:pt x="16" y="20"/>
                  </a:cubicBezTo>
                  <a:cubicBezTo>
                    <a:pt x="25" y="20"/>
                    <a:pt x="25" y="20"/>
                    <a:pt x="25" y="20"/>
                  </a:cubicBezTo>
                  <a:cubicBezTo>
                    <a:pt x="25" y="24"/>
                    <a:pt x="24" y="26"/>
                    <a:pt x="22" y="28"/>
                  </a:cubicBezTo>
                  <a:cubicBezTo>
                    <a:pt x="20" y="30"/>
                    <a:pt x="17" y="31"/>
                    <a:pt x="13" y="31"/>
                  </a:cubicBezTo>
                  <a:cubicBezTo>
                    <a:pt x="2" y="31"/>
                    <a:pt x="0" y="24"/>
                    <a:pt x="0" y="15"/>
                  </a:cubicBezTo>
                  <a:cubicBezTo>
                    <a:pt x="0" y="7"/>
                    <a:pt x="2" y="0"/>
                    <a:pt x="13" y="0"/>
                  </a:cubicBezTo>
                  <a:cubicBezTo>
                    <a:pt x="24" y="0"/>
                    <a:pt x="25" y="7"/>
                    <a:pt x="25" y="17"/>
                  </a:cubicBezTo>
                  <a:lnTo>
                    <a:pt x="9" y="17"/>
                  </a:lnTo>
                  <a:close/>
                  <a:moveTo>
                    <a:pt x="17" y="12"/>
                  </a:moveTo>
                  <a:cubicBezTo>
                    <a:pt x="17" y="9"/>
                    <a:pt x="17" y="5"/>
                    <a:pt x="13" y="5"/>
                  </a:cubicBezTo>
                  <a:cubicBezTo>
                    <a:pt x="9" y="5"/>
                    <a:pt x="9" y="10"/>
                    <a:pt x="9" y="12"/>
                  </a:cubicBezTo>
                  <a:lnTo>
                    <a:pt x="17"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4" name="Freeform 26"/>
            <p:cNvSpPr>
              <a:spLocks noEditPoints="1"/>
            </p:cNvSpPr>
            <p:nvPr/>
          </p:nvSpPr>
          <p:spPr bwMode="gray">
            <a:xfrm>
              <a:off x="8553451" y="1957388"/>
              <a:ext cx="206375"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2" y="26"/>
                  </a:cubicBezTo>
                  <a:cubicBezTo>
                    <a:pt x="15" y="26"/>
                    <a:pt x="16" y="23"/>
                    <a:pt x="16" y="20"/>
                  </a:cubicBezTo>
                  <a:cubicBezTo>
                    <a:pt x="24" y="20"/>
                    <a:pt x="24" y="20"/>
                    <a:pt x="24" y="20"/>
                  </a:cubicBezTo>
                  <a:cubicBezTo>
                    <a:pt x="24" y="24"/>
                    <a:pt x="23" y="26"/>
                    <a:pt x="21" y="28"/>
                  </a:cubicBezTo>
                  <a:cubicBezTo>
                    <a:pt x="19" y="30"/>
                    <a:pt x="16" y="31"/>
                    <a:pt x="12" y="31"/>
                  </a:cubicBezTo>
                  <a:cubicBezTo>
                    <a:pt x="2" y="31"/>
                    <a:pt x="0" y="24"/>
                    <a:pt x="0" y="15"/>
                  </a:cubicBezTo>
                  <a:cubicBezTo>
                    <a:pt x="0" y="7"/>
                    <a:pt x="1" y="0"/>
                    <a:pt x="12" y="0"/>
                  </a:cubicBezTo>
                  <a:cubicBezTo>
                    <a:pt x="24" y="0"/>
                    <a:pt x="25" y="7"/>
                    <a:pt x="25" y="17"/>
                  </a:cubicBezTo>
                  <a:lnTo>
                    <a:pt x="9" y="17"/>
                  </a:lnTo>
                  <a:close/>
                  <a:moveTo>
                    <a:pt x="16" y="12"/>
                  </a:moveTo>
                  <a:cubicBezTo>
                    <a:pt x="16" y="9"/>
                    <a:pt x="16" y="5"/>
                    <a:pt x="12"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5" name="Freeform 27"/>
            <p:cNvSpPr>
              <a:spLocks/>
            </p:cNvSpPr>
            <p:nvPr/>
          </p:nvSpPr>
          <p:spPr bwMode="gray">
            <a:xfrm>
              <a:off x="3263901" y="1855788"/>
              <a:ext cx="198438" cy="352425"/>
            </a:xfrm>
            <a:custGeom>
              <a:avLst/>
              <a:gdLst>
                <a:gd name="T0" fmla="*/ 0 w 125"/>
                <a:gd name="T1" fmla="*/ 2147483647 h 222"/>
                <a:gd name="T2" fmla="*/ 0 w 125"/>
                <a:gd name="T3" fmla="*/ 0 h 222"/>
                <a:gd name="T4" fmla="*/ 2147483647 w 125"/>
                <a:gd name="T5" fmla="*/ 0 h 222"/>
                <a:gd name="T6" fmla="*/ 2147483647 w 125"/>
                <a:gd name="T7" fmla="*/ 2147483647 h 222"/>
                <a:gd name="T8" fmla="*/ 2147483647 w 125"/>
                <a:gd name="T9" fmla="*/ 2147483647 h 222"/>
                <a:gd name="T10" fmla="*/ 2147483647 w 125"/>
                <a:gd name="T11" fmla="*/ 2147483647 h 222"/>
                <a:gd name="T12" fmla="*/ 2147483647 w 125"/>
                <a:gd name="T13" fmla="*/ 2147483647 h 222"/>
                <a:gd name="T14" fmla="*/ 2147483647 w 125"/>
                <a:gd name="T15" fmla="*/ 2147483647 h 222"/>
                <a:gd name="T16" fmla="*/ 2147483647 w 125"/>
                <a:gd name="T17" fmla="*/ 2147483647 h 222"/>
                <a:gd name="T18" fmla="*/ 2147483647 w 125"/>
                <a:gd name="T19" fmla="*/ 2147483647 h 222"/>
                <a:gd name="T20" fmla="*/ 2147483647 w 125"/>
                <a:gd name="T21" fmla="*/ 2147483647 h 222"/>
                <a:gd name="T22" fmla="*/ 2147483647 w 125"/>
                <a:gd name="T23" fmla="*/ 2147483647 h 222"/>
                <a:gd name="T24" fmla="*/ 0 w 125"/>
                <a:gd name="T25" fmla="*/ 2147483647 h 2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5" h="222">
                  <a:moveTo>
                    <a:pt x="0" y="222"/>
                  </a:moveTo>
                  <a:lnTo>
                    <a:pt x="0" y="0"/>
                  </a:lnTo>
                  <a:lnTo>
                    <a:pt x="125" y="0"/>
                  </a:lnTo>
                  <a:lnTo>
                    <a:pt x="125" y="32"/>
                  </a:lnTo>
                  <a:lnTo>
                    <a:pt x="47" y="32"/>
                  </a:lnTo>
                  <a:lnTo>
                    <a:pt x="47" y="90"/>
                  </a:lnTo>
                  <a:lnTo>
                    <a:pt x="114" y="90"/>
                  </a:lnTo>
                  <a:lnTo>
                    <a:pt x="114" y="122"/>
                  </a:lnTo>
                  <a:lnTo>
                    <a:pt x="47" y="122"/>
                  </a:lnTo>
                  <a:lnTo>
                    <a:pt x="47" y="190"/>
                  </a:lnTo>
                  <a:lnTo>
                    <a:pt x="125" y="190"/>
                  </a:lnTo>
                  <a:lnTo>
                    <a:pt x="125" y="222"/>
                  </a:lnTo>
                  <a:lnTo>
                    <a:pt x="0" y="2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6" name="Freeform 28"/>
            <p:cNvSpPr>
              <a:spLocks/>
            </p:cNvSpPr>
            <p:nvPr/>
          </p:nvSpPr>
          <p:spPr bwMode="gray">
            <a:xfrm>
              <a:off x="3503613" y="1957388"/>
              <a:ext cx="188913" cy="250825"/>
            </a:xfrm>
            <a:custGeom>
              <a:avLst/>
              <a:gdLst>
                <a:gd name="T0" fmla="*/ 2147483647 w 23"/>
                <a:gd name="T1" fmla="*/ 2147483647 h 30"/>
                <a:gd name="T2" fmla="*/ 2147483647 w 23"/>
                <a:gd name="T3" fmla="*/ 2147483647 h 30"/>
                <a:gd name="T4" fmla="*/ 2147483647 w 23"/>
                <a:gd name="T5" fmla="*/ 2147483647 h 30"/>
                <a:gd name="T6" fmla="*/ 2147483647 w 23"/>
                <a:gd name="T7" fmla="*/ 0 h 30"/>
                <a:gd name="T8" fmla="*/ 2147483647 w 23"/>
                <a:gd name="T9" fmla="*/ 2147483647 h 30"/>
                <a:gd name="T10" fmla="*/ 2147483647 w 23"/>
                <a:gd name="T11" fmla="*/ 2147483647 h 30"/>
                <a:gd name="T12" fmla="*/ 2147483647 w 23"/>
                <a:gd name="T13" fmla="*/ 2147483647 h 30"/>
                <a:gd name="T14" fmla="*/ 2147483647 w 23"/>
                <a:gd name="T15" fmla="*/ 2147483647 h 30"/>
                <a:gd name="T16" fmla="*/ 2147483647 w 23"/>
                <a:gd name="T17" fmla="*/ 2147483647 h 30"/>
                <a:gd name="T18" fmla="*/ 2147483647 w 23"/>
                <a:gd name="T19" fmla="*/ 2147483647 h 30"/>
                <a:gd name="T20" fmla="*/ 2147483647 w 23"/>
                <a:gd name="T21" fmla="*/ 2147483647 h 30"/>
                <a:gd name="T22" fmla="*/ 0 w 23"/>
                <a:gd name="T23" fmla="*/ 2147483647 h 30"/>
                <a:gd name="T24" fmla="*/ 0 w 23"/>
                <a:gd name="T25" fmla="*/ 2147483647 h 30"/>
                <a:gd name="T26" fmla="*/ 2147483647 w 23"/>
                <a:gd name="T27" fmla="*/ 2147483647 h 30"/>
                <a:gd name="T28" fmla="*/ 2147483647 w 23"/>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0">
                  <a:moveTo>
                    <a:pt x="9" y="4"/>
                  </a:moveTo>
                  <a:cubicBezTo>
                    <a:pt x="9" y="4"/>
                    <a:pt x="9" y="4"/>
                    <a:pt x="9" y="4"/>
                  </a:cubicBezTo>
                  <a:cubicBezTo>
                    <a:pt x="10" y="2"/>
                    <a:pt x="11" y="1"/>
                    <a:pt x="12" y="1"/>
                  </a:cubicBezTo>
                  <a:cubicBezTo>
                    <a:pt x="13" y="0"/>
                    <a:pt x="14" y="0"/>
                    <a:pt x="16" y="0"/>
                  </a:cubicBezTo>
                  <a:cubicBezTo>
                    <a:pt x="20" y="0"/>
                    <a:pt x="23" y="2"/>
                    <a:pt x="23" y="6"/>
                  </a:cubicBezTo>
                  <a:cubicBezTo>
                    <a:pt x="23" y="30"/>
                    <a:pt x="23" y="30"/>
                    <a:pt x="23" y="30"/>
                  </a:cubicBezTo>
                  <a:cubicBezTo>
                    <a:pt x="15" y="30"/>
                    <a:pt x="15" y="30"/>
                    <a:pt x="15" y="30"/>
                  </a:cubicBezTo>
                  <a:cubicBezTo>
                    <a:pt x="15" y="10"/>
                    <a:pt x="15" y="10"/>
                    <a:pt x="15" y="10"/>
                  </a:cubicBezTo>
                  <a:cubicBezTo>
                    <a:pt x="15" y="7"/>
                    <a:pt x="15" y="5"/>
                    <a:pt x="12" y="5"/>
                  </a:cubicBezTo>
                  <a:cubicBezTo>
                    <a:pt x="9" y="5"/>
                    <a:pt x="9" y="7"/>
                    <a:pt x="9" y="10"/>
                  </a:cubicBezTo>
                  <a:cubicBezTo>
                    <a:pt x="9" y="30"/>
                    <a:pt x="9" y="30"/>
                    <a:pt x="9" y="30"/>
                  </a:cubicBezTo>
                  <a:cubicBezTo>
                    <a:pt x="0" y="30"/>
                    <a:pt x="0" y="30"/>
                    <a:pt x="0" y="30"/>
                  </a:cubicBezTo>
                  <a:cubicBezTo>
                    <a:pt x="0" y="1"/>
                    <a:pt x="0" y="1"/>
                    <a:pt x="0" y="1"/>
                  </a:cubicBezTo>
                  <a:cubicBezTo>
                    <a:pt x="9" y="1"/>
                    <a:pt x="9" y="1"/>
                    <a:pt x="9" y="1"/>
                  </a:cubicBez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7" name="Freeform 29"/>
            <p:cNvSpPr>
              <a:spLocks noEditPoints="1"/>
            </p:cNvSpPr>
            <p:nvPr/>
          </p:nvSpPr>
          <p:spPr bwMode="gray">
            <a:xfrm>
              <a:off x="3741738" y="1957388"/>
              <a:ext cx="196850" cy="350838"/>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0 w 24"/>
                <a:gd name="T23" fmla="*/ 2147483647 h 42"/>
                <a:gd name="T24" fmla="*/ 2147483647 w 24"/>
                <a:gd name="T25" fmla="*/ 0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2147483647 w 24"/>
                <a:gd name="T43" fmla="*/ 214748364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42">
                  <a:moveTo>
                    <a:pt x="24" y="1"/>
                  </a:moveTo>
                  <a:cubicBezTo>
                    <a:pt x="24" y="32"/>
                    <a:pt x="24" y="32"/>
                    <a:pt x="24" y="32"/>
                  </a:cubicBezTo>
                  <a:cubicBezTo>
                    <a:pt x="24" y="34"/>
                    <a:pt x="24" y="42"/>
                    <a:pt x="13" y="42"/>
                  </a:cubicBezTo>
                  <a:cubicBezTo>
                    <a:pt x="6" y="42"/>
                    <a:pt x="1" y="40"/>
                    <a:pt x="1" y="33"/>
                  </a:cubicBezTo>
                  <a:cubicBezTo>
                    <a:pt x="9" y="33"/>
                    <a:pt x="9" y="33"/>
                    <a:pt x="9" y="33"/>
                  </a:cubicBezTo>
                  <a:cubicBezTo>
                    <a:pt x="9" y="34"/>
                    <a:pt x="9" y="35"/>
                    <a:pt x="10" y="36"/>
                  </a:cubicBezTo>
                  <a:cubicBezTo>
                    <a:pt x="10" y="37"/>
                    <a:pt x="11" y="37"/>
                    <a:pt x="12" y="37"/>
                  </a:cubicBezTo>
                  <a:cubicBezTo>
                    <a:pt x="15" y="37"/>
                    <a:pt x="16" y="35"/>
                    <a:pt x="16" y="32"/>
                  </a:cubicBezTo>
                  <a:cubicBezTo>
                    <a:pt x="16" y="27"/>
                    <a:pt x="16" y="27"/>
                    <a:pt x="16" y="27"/>
                  </a:cubicBezTo>
                  <a:cubicBezTo>
                    <a:pt x="15" y="27"/>
                    <a:pt x="15" y="27"/>
                    <a:pt x="15" y="27"/>
                  </a:cubicBezTo>
                  <a:cubicBezTo>
                    <a:pt x="14" y="29"/>
                    <a:pt x="12" y="30"/>
                    <a:pt x="9" y="30"/>
                  </a:cubicBezTo>
                  <a:cubicBezTo>
                    <a:pt x="0" y="30"/>
                    <a:pt x="0" y="22"/>
                    <a:pt x="0" y="15"/>
                  </a:cubicBezTo>
                  <a:cubicBezTo>
                    <a:pt x="0" y="8"/>
                    <a:pt x="0" y="0"/>
                    <a:pt x="9" y="0"/>
                  </a:cubicBezTo>
                  <a:cubicBezTo>
                    <a:pt x="12" y="0"/>
                    <a:pt x="15" y="1"/>
                    <a:pt x="16" y="4"/>
                  </a:cubicBezTo>
                  <a:cubicBezTo>
                    <a:pt x="16" y="4"/>
                    <a:pt x="16" y="4"/>
                    <a:pt x="16" y="4"/>
                  </a:cubicBezTo>
                  <a:cubicBezTo>
                    <a:pt x="16" y="1"/>
                    <a:pt x="16" y="1"/>
                    <a:pt x="16" y="1"/>
                  </a:cubicBezTo>
                  <a:lnTo>
                    <a:pt x="24" y="1"/>
                  </a:lnTo>
                  <a:close/>
                  <a:moveTo>
                    <a:pt x="12" y="25"/>
                  </a:moveTo>
                  <a:cubicBezTo>
                    <a:pt x="15" y="25"/>
                    <a:pt x="16" y="22"/>
                    <a:pt x="16" y="15"/>
                  </a:cubicBezTo>
                  <a:cubicBezTo>
                    <a:pt x="16" y="9"/>
                    <a:pt x="15" y="5"/>
                    <a:pt x="12" y="5"/>
                  </a:cubicBezTo>
                  <a:cubicBezTo>
                    <a:pt x="9" y="5"/>
                    <a:pt x="9" y="7"/>
                    <a:pt x="9" y="16"/>
                  </a:cubicBezTo>
                  <a:cubicBezTo>
                    <a:pt x="9" y="19"/>
                    <a:pt x="8" y="25"/>
                    <a:pt x="12"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28" name="Rectangle 30"/>
            <p:cNvSpPr>
              <a:spLocks noChangeArrowheads="1"/>
            </p:cNvSpPr>
            <p:nvPr/>
          </p:nvSpPr>
          <p:spPr bwMode="gray">
            <a:xfrm>
              <a:off x="3997326" y="1965326"/>
              <a:ext cx="73025" cy="2428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altLang="en-US">
                <a:solidFill>
                  <a:srgbClr val="5F5F5F"/>
                </a:solidFill>
                <a:cs typeface="Arial" charset="0"/>
              </a:endParaRPr>
            </a:p>
          </p:txBody>
        </p:sp>
        <p:sp>
          <p:nvSpPr>
            <p:cNvPr id="29" name="Freeform 31"/>
            <p:cNvSpPr>
              <a:spLocks/>
            </p:cNvSpPr>
            <p:nvPr/>
          </p:nvSpPr>
          <p:spPr bwMode="gray">
            <a:xfrm>
              <a:off x="4127501" y="1957388"/>
              <a:ext cx="190500" cy="250825"/>
            </a:xfrm>
            <a:custGeom>
              <a:avLst/>
              <a:gdLst>
                <a:gd name="T0" fmla="*/ 2147483647 w 23"/>
                <a:gd name="T1" fmla="*/ 2147483647 h 30"/>
                <a:gd name="T2" fmla="*/ 2147483647 w 23"/>
                <a:gd name="T3" fmla="*/ 2147483647 h 30"/>
                <a:gd name="T4" fmla="*/ 2147483647 w 23"/>
                <a:gd name="T5" fmla="*/ 2147483647 h 30"/>
                <a:gd name="T6" fmla="*/ 2147483647 w 23"/>
                <a:gd name="T7" fmla="*/ 0 h 30"/>
                <a:gd name="T8" fmla="*/ 2147483647 w 23"/>
                <a:gd name="T9" fmla="*/ 2147483647 h 30"/>
                <a:gd name="T10" fmla="*/ 2147483647 w 23"/>
                <a:gd name="T11" fmla="*/ 2147483647 h 30"/>
                <a:gd name="T12" fmla="*/ 2147483647 w 23"/>
                <a:gd name="T13" fmla="*/ 2147483647 h 30"/>
                <a:gd name="T14" fmla="*/ 2147483647 w 23"/>
                <a:gd name="T15" fmla="*/ 2147483647 h 30"/>
                <a:gd name="T16" fmla="*/ 2147483647 w 23"/>
                <a:gd name="T17" fmla="*/ 2147483647 h 30"/>
                <a:gd name="T18" fmla="*/ 2147483647 w 23"/>
                <a:gd name="T19" fmla="*/ 2147483647 h 30"/>
                <a:gd name="T20" fmla="*/ 2147483647 w 23"/>
                <a:gd name="T21" fmla="*/ 2147483647 h 30"/>
                <a:gd name="T22" fmla="*/ 0 w 23"/>
                <a:gd name="T23" fmla="*/ 2147483647 h 30"/>
                <a:gd name="T24" fmla="*/ 0 w 23"/>
                <a:gd name="T25" fmla="*/ 2147483647 h 30"/>
                <a:gd name="T26" fmla="*/ 2147483647 w 23"/>
                <a:gd name="T27" fmla="*/ 2147483647 h 30"/>
                <a:gd name="T28" fmla="*/ 2147483647 w 23"/>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30">
                  <a:moveTo>
                    <a:pt x="9" y="4"/>
                  </a:moveTo>
                  <a:cubicBezTo>
                    <a:pt x="9" y="4"/>
                    <a:pt x="9" y="4"/>
                    <a:pt x="9" y="4"/>
                  </a:cubicBezTo>
                  <a:cubicBezTo>
                    <a:pt x="9" y="2"/>
                    <a:pt x="10" y="1"/>
                    <a:pt x="12" y="1"/>
                  </a:cubicBezTo>
                  <a:cubicBezTo>
                    <a:pt x="13" y="0"/>
                    <a:pt x="14" y="0"/>
                    <a:pt x="16" y="0"/>
                  </a:cubicBezTo>
                  <a:cubicBezTo>
                    <a:pt x="20" y="0"/>
                    <a:pt x="23" y="2"/>
                    <a:pt x="23" y="6"/>
                  </a:cubicBezTo>
                  <a:cubicBezTo>
                    <a:pt x="23" y="30"/>
                    <a:pt x="23" y="30"/>
                    <a:pt x="23" y="30"/>
                  </a:cubicBezTo>
                  <a:cubicBezTo>
                    <a:pt x="15" y="30"/>
                    <a:pt x="15" y="30"/>
                    <a:pt x="15" y="30"/>
                  </a:cubicBezTo>
                  <a:cubicBezTo>
                    <a:pt x="15" y="10"/>
                    <a:pt x="15" y="10"/>
                    <a:pt x="15" y="10"/>
                  </a:cubicBezTo>
                  <a:cubicBezTo>
                    <a:pt x="15" y="7"/>
                    <a:pt x="14" y="5"/>
                    <a:pt x="12" y="5"/>
                  </a:cubicBezTo>
                  <a:cubicBezTo>
                    <a:pt x="9" y="5"/>
                    <a:pt x="9" y="7"/>
                    <a:pt x="9" y="10"/>
                  </a:cubicBezTo>
                  <a:cubicBezTo>
                    <a:pt x="9" y="30"/>
                    <a:pt x="9" y="30"/>
                    <a:pt x="9" y="30"/>
                  </a:cubicBezTo>
                  <a:cubicBezTo>
                    <a:pt x="0" y="30"/>
                    <a:pt x="0" y="30"/>
                    <a:pt x="0" y="30"/>
                  </a:cubicBezTo>
                  <a:cubicBezTo>
                    <a:pt x="0" y="1"/>
                    <a:pt x="0" y="1"/>
                    <a:pt x="0" y="1"/>
                  </a:cubicBezTo>
                  <a:cubicBezTo>
                    <a:pt x="9" y="1"/>
                    <a:pt x="9" y="1"/>
                    <a:pt x="9" y="1"/>
                  </a:cubicBezTo>
                  <a:lnTo>
                    <a:pt x="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0" name="Freeform 32"/>
            <p:cNvSpPr>
              <a:spLocks noEditPoints="1"/>
            </p:cNvSpPr>
            <p:nvPr/>
          </p:nvSpPr>
          <p:spPr bwMode="gray">
            <a:xfrm>
              <a:off x="4359276"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6" y="26"/>
                    <a:pt x="16" y="23"/>
                    <a:pt x="16" y="20"/>
                  </a:cubicBezTo>
                  <a:cubicBezTo>
                    <a:pt x="25" y="20"/>
                    <a:pt x="25" y="20"/>
                    <a:pt x="25" y="20"/>
                  </a:cubicBezTo>
                  <a:cubicBezTo>
                    <a:pt x="25" y="24"/>
                    <a:pt x="23" y="26"/>
                    <a:pt x="21" y="28"/>
                  </a:cubicBezTo>
                  <a:cubicBezTo>
                    <a:pt x="19" y="30"/>
                    <a:pt x="17" y="31"/>
                    <a:pt x="13" y="31"/>
                  </a:cubicBezTo>
                  <a:cubicBezTo>
                    <a:pt x="2" y="31"/>
                    <a:pt x="0" y="24"/>
                    <a:pt x="0" y="15"/>
                  </a:cubicBezTo>
                  <a:cubicBezTo>
                    <a:pt x="0" y="7"/>
                    <a:pt x="2" y="0"/>
                    <a:pt x="13" y="0"/>
                  </a:cubicBezTo>
                  <a:cubicBezTo>
                    <a:pt x="24" y="0"/>
                    <a:pt x="25" y="7"/>
                    <a:pt x="25" y="17"/>
                  </a:cubicBezTo>
                  <a:lnTo>
                    <a:pt x="9" y="17"/>
                  </a:lnTo>
                  <a:close/>
                  <a:moveTo>
                    <a:pt x="16" y="12"/>
                  </a:moveTo>
                  <a:cubicBezTo>
                    <a:pt x="16" y="9"/>
                    <a:pt x="17"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1" name="Freeform 33"/>
            <p:cNvSpPr>
              <a:spLocks noEditPoints="1"/>
            </p:cNvSpPr>
            <p:nvPr/>
          </p:nvSpPr>
          <p:spPr bwMode="gray">
            <a:xfrm>
              <a:off x="4597401"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5" y="26"/>
                    <a:pt x="16" y="23"/>
                    <a:pt x="16" y="20"/>
                  </a:cubicBezTo>
                  <a:cubicBezTo>
                    <a:pt x="25" y="20"/>
                    <a:pt x="25" y="20"/>
                    <a:pt x="25" y="20"/>
                  </a:cubicBezTo>
                  <a:cubicBezTo>
                    <a:pt x="24" y="24"/>
                    <a:pt x="23" y="26"/>
                    <a:pt x="21" y="28"/>
                  </a:cubicBezTo>
                  <a:cubicBezTo>
                    <a:pt x="19" y="30"/>
                    <a:pt x="16" y="31"/>
                    <a:pt x="13" y="31"/>
                  </a:cubicBezTo>
                  <a:cubicBezTo>
                    <a:pt x="2" y="31"/>
                    <a:pt x="0" y="24"/>
                    <a:pt x="0" y="15"/>
                  </a:cubicBezTo>
                  <a:cubicBezTo>
                    <a:pt x="0" y="7"/>
                    <a:pt x="2" y="0"/>
                    <a:pt x="13" y="0"/>
                  </a:cubicBezTo>
                  <a:cubicBezTo>
                    <a:pt x="24" y="0"/>
                    <a:pt x="25" y="7"/>
                    <a:pt x="25" y="17"/>
                  </a:cubicBezTo>
                  <a:lnTo>
                    <a:pt x="9" y="17"/>
                  </a:lnTo>
                  <a:close/>
                  <a:moveTo>
                    <a:pt x="16" y="12"/>
                  </a:moveTo>
                  <a:cubicBezTo>
                    <a:pt x="16" y="9"/>
                    <a:pt x="17"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2" name="Freeform 34"/>
            <p:cNvSpPr>
              <a:spLocks/>
            </p:cNvSpPr>
            <p:nvPr/>
          </p:nvSpPr>
          <p:spPr bwMode="gray">
            <a:xfrm>
              <a:off x="4843463" y="1957388"/>
              <a:ext cx="131763" cy="250825"/>
            </a:xfrm>
            <a:custGeom>
              <a:avLst/>
              <a:gdLst>
                <a:gd name="T0" fmla="*/ 2147483647 w 16"/>
                <a:gd name="T1" fmla="*/ 2147483647 h 30"/>
                <a:gd name="T2" fmla="*/ 2147483647 w 16"/>
                <a:gd name="T3" fmla="*/ 2147483647 h 30"/>
                <a:gd name="T4" fmla="*/ 2147483647 w 16"/>
                <a:gd name="T5" fmla="*/ 2147483647 h 30"/>
                <a:gd name="T6" fmla="*/ 2147483647 w 16"/>
                <a:gd name="T7" fmla="*/ 0 h 30"/>
                <a:gd name="T8" fmla="*/ 2147483647 w 16"/>
                <a:gd name="T9" fmla="*/ 2147483647 h 30"/>
                <a:gd name="T10" fmla="*/ 2147483647 w 16"/>
                <a:gd name="T11" fmla="*/ 2147483647 h 30"/>
                <a:gd name="T12" fmla="*/ 2147483647 w 16"/>
                <a:gd name="T13" fmla="*/ 2147483647 h 30"/>
                <a:gd name="T14" fmla="*/ 0 w 16"/>
                <a:gd name="T15" fmla="*/ 2147483647 h 30"/>
                <a:gd name="T16" fmla="*/ 0 w 16"/>
                <a:gd name="T17" fmla="*/ 2147483647 h 30"/>
                <a:gd name="T18" fmla="*/ 2147483647 w 16"/>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0">
                  <a:moveTo>
                    <a:pt x="8" y="1"/>
                  </a:moveTo>
                  <a:cubicBezTo>
                    <a:pt x="8" y="4"/>
                    <a:pt x="8" y="4"/>
                    <a:pt x="8" y="4"/>
                  </a:cubicBezTo>
                  <a:cubicBezTo>
                    <a:pt x="8" y="4"/>
                    <a:pt x="8" y="4"/>
                    <a:pt x="8" y="4"/>
                  </a:cubicBezTo>
                  <a:cubicBezTo>
                    <a:pt x="10" y="1"/>
                    <a:pt x="12" y="0"/>
                    <a:pt x="16" y="0"/>
                  </a:cubicBezTo>
                  <a:cubicBezTo>
                    <a:pt x="16" y="7"/>
                    <a:pt x="16" y="7"/>
                    <a:pt x="16"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3" name="Freeform 35"/>
            <p:cNvSpPr>
              <a:spLocks noEditPoints="1"/>
            </p:cNvSpPr>
            <p:nvPr/>
          </p:nvSpPr>
          <p:spPr bwMode="gray">
            <a:xfrm>
              <a:off x="4992688" y="1957388"/>
              <a:ext cx="204788" cy="258763"/>
            </a:xfrm>
            <a:custGeom>
              <a:avLst/>
              <a:gdLst>
                <a:gd name="T0" fmla="*/ 2147483647 w 25"/>
                <a:gd name="T1" fmla="*/ 2147483647 h 31"/>
                <a:gd name="T2" fmla="*/ 2147483647 w 25"/>
                <a:gd name="T3" fmla="*/ 2147483647 h 31"/>
                <a:gd name="T4" fmla="*/ 2147483647 w 25"/>
                <a:gd name="T5" fmla="*/ 2147483647 h 31"/>
                <a:gd name="T6" fmla="*/ 2147483647 w 25"/>
                <a:gd name="T7" fmla="*/ 2147483647 h 31"/>
                <a:gd name="T8" fmla="*/ 2147483647 w 25"/>
                <a:gd name="T9" fmla="*/ 2147483647 h 31"/>
                <a:gd name="T10" fmla="*/ 2147483647 w 25"/>
                <a:gd name="T11" fmla="*/ 2147483647 h 31"/>
                <a:gd name="T12" fmla="*/ 0 w 25"/>
                <a:gd name="T13" fmla="*/ 2147483647 h 31"/>
                <a:gd name="T14" fmla="*/ 2147483647 w 25"/>
                <a:gd name="T15" fmla="*/ 0 h 31"/>
                <a:gd name="T16" fmla="*/ 2147483647 w 25"/>
                <a:gd name="T17" fmla="*/ 2147483647 h 31"/>
                <a:gd name="T18" fmla="*/ 2147483647 w 25"/>
                <a:gd name="T19" fmla="*/ 2147483647 h 31"/>
                <a:gd name="T20" fmla="*/ 2147483647 w 25"/>
                <a:gd name="T21" fmla="*/ 2147483647 h 31"/>
                <a:gd name="T22" fmla="*/ 2147483647 w 25"/>
                <a:gd name="T23" fmla="*/ 2147483647 h 31"/>
                <a:gd name="T24" fmla="*/ 2147483647 w 25"/>
                <a:gd name="T25" fmla="*/ 2147483647 h 31"/>
                <a:gd name="T26" fmla="*/ 2147483647 w 25"/>
                <a:gd name="T27" fmla="*/ 2147483647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 h="31">
                  <a:moveTo>
                    <a:pt x="9" y="17"/>
                  </a:moveTo>
                  <a:cubicBezTo>
                    <a:pt x="9" y="20"/>
                    <a:pt x="9" y="26"/>
                    <a:pt x="13" y="26"/>
                  </a:cubicBezTo>
                  <a:cubicBezTo>
                    <a:pt x="15" y="26"/>
                    <a:pt x="16" y="23"/>
                    <a:pt x="16" y="20"/>
                  </a:cubicBezTo>
                  <a:cubicBezTo>
                    <a:pt x="25" y="20"/>
                    <a:pt x="25" y="20"/>
                    <a:pt x="25" y="20"/>
                  </a:cubicBezTo>
                  <a:cubicBezTo>
                    <a:pt x="24" y="24"/>
                    <a:pt x="23" y="26"/>
                    <a:pt x="21" y="28"/>
                  </a:cubicBezTo>
                  <a:cubicBezTo>
                    <a:pt x="19" y="30"/>
                    <a:pt x="16" y="31"/>
                    <a:pt x="13" y="31"/>
                  </a:cubicBezTo>
                  <a:cubicBezTo>
                    <a:pt x="2" y="31"/>
                    <a:pt x="0" y="24"/>
                    <a:pt x="0" y="15"/>
                  </a:cubicBezTo>
                  <a:cubicBezTo>
                    <a:pt x="0" y="7"/>
                    <a:pt x="1" y="0"/>
                    <a:pt x="13" y="0"/>
                  </a:cubicBezTo>
                  <a:cubicBezTo>
                    <a:pt x="24" y="0"/>
                    <a:pt x="25" y="7"/>
                    <a:pt x="25" y="17"/>
                  </a:cubicBezTo>
                  <a:lnTo>
                    <a:pt x="9" y="17"/>
                  </a:lnTo>
                  <a:close/>
                  <a:moveTo>
                    <a:pt x="16" y="12"/>
                  </a:moveTo>
                  <a:cubicBezTo>
                    <a:pt x="16" y="9"/>
                    <a:pt x="16" y="5"/>
                    <a:pt x="13" y="5"/>
                  </a:cubicBezTo>
                  <a:cubicBezTo>
                    <a:pt x="9" y="5"/>
                    <a:pt x="9" y="10"/>
                    <a:pt x="9" y="12"/>
                  </a:cubicBezTo>
                  <a:lnTo>
                    <a:pt x="16"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4" name="Freeform 36"/>
            <p:cNvSpPr>
              <a:spLocks noEditPoints="1"/>
            </p:cNvSpPr>
            <p:nvPr/>
          </p:nvSpPr>
          <p:spPr bwMode="gray">
            <a:xfrm>
              <a:off x="5230813" y="1855788"/>
              <a:ext cx="196850" cy="360363"/>
            </a:xfrm>
            <a:custGeom>
              <a:avLst/>
              <a:gdLst>
                <a:gd name="T0" fmla="*/ 2147483647 w 24"/>
                <a:gd name="T1" fmla="*/ 2147483647 h 43"/>
                <a:gd name="T2" fmla="*/ 2147483647 w 24"/>
                <a:gd name="T3" fmla="*/ 2147483647 h 43"/>
                <a:gd name="T4" fmla="*/ 2147483647 w 24"/>
                <a:gd name="T5" fmla="*/ 2147483647 h 43"/>
                <a:gd name="T6" fmla="*/ 2147483647 w 24"/>
                <a:gd name="T7" fmla="*/ 2147483647 h 43"/>
                <a:gd name="T8" fmla="*/ 0 w 24"/>
                <a:gd name="T9" fmla="*/ 2147483647 h 43"/>
                <a:gd name="T10" fmla="*/ 2147483647 w 24"/>
                <a:gd name="T11" fmla="*/ 2147483647 h 43"/>
                <a:gd name="T12" fmla="*/ 2147483647 w 24"/>
                <a:gd name="T13" fmla="*/ 2147483647 h 43"/>
                <a:gd name="T14" fmla="*/ 2147483647 w 24"/>
                <a:gd name="T15" fmla="*/ 2147483647 h 43"/>
                <a:gd name="T16" fmla="*/ 2147483647 w 24"/>
                <a:gd name="T17" fmla="*/ 0 h 43"/>
                <a:gd name="T18" fmla="*/ 2147483647 w 24"/>
                <a:gd name="T19" fmla="*/ 0 h 43"/>
                <a:gd name="T20" fmla="*/ 2147483647 w 24"/>
                <a:gd name="T21" fmla="*/ 2147483647 h 43"/>
                <a:gd name="T22" fmla="*/ 2147483647 w 24"/>
                <a:gd name="T23" fmla="*/ 2147483647 h 43"/>
                <a:gd name="T24" fmla="*/ 2147483647 w 24"/>
                <a:gd name="T25" fmla="*/ 2147483647 h 43"/>
                <a:gd name="T26" fmla="*/ 2147483647 w 24"/>
                <a:gd name="T27" fmla="*/ 2147483647 h 43"/>
                <a:gd name="T28" fmla="*/ 2147483647 w 24"/>
                <a:gd name="T29" fmla="*/ 2147483647 h 43"/>
                <a:gd name="T30" fmla="*/ 2147483647 w 24"/>
                <a:gd name="T31" fmla="*/ 2147483647 h 43"/>
                <a:gd name="T32" fmla="*/ 2147483647 w 24"/>
                <a:gd name="T33" fmla="*/ 2147483647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 h="43">
                  <a:moveTo>
                    <a:pt x="16" y="42"/>
                  </a:moveTo>
                  <a:cubicBezTo>
                    <a:pt x="16" y="39"/>
                    <a:pt x="16" y="39"/>
                    <a:pt x="16" y="39"/>
                  </a:cubicBezTo>
                  <a:cubicBezTo>
                    <a:pt x="16" y="39"/>
                    <a:pt x="16" y="39"/>
                    <a:pt x="16" y="39"/>
                  </a:cubicBezTo>
                  <a:cubicBezTo>
                    <a:pt x="14" y="42"/>
                    <a:pt x="12" y="43"/>
                    <a:pt x="9" y="43"/>
                  </a:cubicBezTo>
                  <a:cubicBezTo>
                    <a:pt x="0" y="43"/>
                    <a:pt x="0" y="33"/>
                    <a:pt x="0" y="27"/>
                  </a:cubicBezTo>
                  <a:cubicBezTo>
                    <a:pt x="0" y="21"/>
                    <a:pt x="0" y="12"/>
                    <a:pt x="9" y="12"/>
                  </a:cubicBezTo>
                  <a:cubicBezTo>
                    <a:pt x="12" y="12"/>
                    <a:pt x="14" y="13"/>
                    <a:pt x="15" y="15"/>
                  </a:cubicBezTo>
                  <a:cubicBezTo>
                    <a:pt x="15" y="15"/>
                    <a:pt x="15" y="15"/>
                    <a:pt x="15" y="15"/>
                  </a:cubicBezTo>
                  <a:cubicBezTo>
                    <a:pt x="15" y="0"/>
                    <a:pt x="15" y="0"/>
                    <a:pt x="15" y="0"/>
                  </a:cubicBezTo>
                  <a:cubicBezTo>
                    <a:pt x="24" y="0"/>
                    <a:pt x="24" y="0"/>
                    <a:pt x="24" y="0"/>
                  </a:cubicBezTo>
                  <a:cubicBezTo>
                    <a:pt x="24" y="42"/>
                    <a:pt x="24" y="42"/>
                    <a:pt x="24" y="42"/>
                  </a:cubicBezTo>
                  <a:lnTo>
                    <a:pt x="16" y="42"/>
                  </a:lnTo>
                  <a:close/>
                  <a:moveTo>
                    <a:pt x="15" y="27"/>
                  </a:moveTo>
                  <a:cubicBezTo>
                    <a:pt x="15" y="21"/>
                    <a:pt x="16" y="17"/>
                    <a:pt x="12" y="17"/>
                  </a:cubicBezTo>
                  <a:cubicBezTo>
                    <a:pt x="8" y="17"/>
                    <a:pt x="9" y="21"/>
                    <a:pt x="9" y="27"/>
                  </a:cubicBezTo>
                  <a:cubicBezTo>
                    <a:pt x="9" y="35"/>
                    <a:pt x="9" y="38"/>
                    <a:pt x="12" y="38"/>
                  </a:cubicBezTo>
                  <a:cubicBezTo>
                    <a:pt x="15" y="38"/>
                    <a:pt x="15" y="35"/>
                    <a:pt x="15" y="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5" name="Freeform 37"/>
            <p:cNvSpPr>
              <a:spLocks/>
            </p:cNvSpPr>
            <p:nvPr/>
          </p:nvSpPr>
          <p:spPr bwMode="gray">
            <a:xfrm>
              <a:off x="5584826" y="1889125"/>
              <a:ext cx="131763" cy="327025"/>
            </a:xfrm>
            <a:custGeom>
              <a:avLst/>
              <a:gdLst>
                <a:gd name="T0" fmla="*/ 0 w 16"/>
                <a:gd name="T1" fmla="*/ 2147483647 h 39"/>
                <a:gd name="T2" fmla="*/ 2147483647 w 16"/>
                <a:gd name="T3" fmla="*/ 2147483647 h 39"/>
                <a:gd name="T4" fmla="*/ 2147483647 w 16"/>
                <a:gd name="T5" fmla="*/ 2147483647 h 39"/>
                <a:gd name="T6" fmla="*/ 2147483647 w 16"/>
                <a:gd name="T7" fmla="*/ 0 h 39"/>
                <a:gd name="T8" fmla="*/ 2147483647 w 16"/>
                <a:gd name="T9" fmla="*/ 2147483647 h 39"/>
                <a:gd name="T10" fmla="*/ 2147483647 w 16"/>
                <a:gd name="T11" fmla="*/ 2147483647 h 39"/>
                <a:gd name="T12" fmla="*/ 2147483647 w 16"/>
                <a:gd name="T13" fmla="*/ 2147483647 h 39"/>
                <a:gd name="T14" fmla="*/ 2147483647 w 16"/>
                <a:gd name="T15" fmla="*/ 2147483647 h 39"/>
                <a:gd name="T16" fmla="*/ 2147483647 w 16"/>
                <a:gd name="T17" fmla="*/ 2147483647 h 39"/>
                <a:gd name="T18" fmla="*/ 2147483647 w 16"/>
                <a:gd name="T19" fmla="*/ 2147483647 h 39"/>
                <a:gd name="T20" fmla="*/ 2147483647 w 16"/>
                <a:gd name="T21" fmla="*/ 2147483647 h 39"/>
                <a:gd name="T22" fmla="*/ 2147483647 w 16"/>
                <a:gd name="T23" fmla="*/ 2147483647 h 39"/>
                <a:gd name="T24" fmla="*/ 2147483647 w 16"/>
                <a:gd name="T25" fmla="*/ 2147483647 h 39"/>
                <a:gd name="T26" fmla="*/ 2147483647 w 16"/>
                <a:gd name="T27" fmla="*/ 2147483647 h 39"/>
                <a:gd name="T28" fmla="*/ 2147483647 w 16"/>
                <a:gd name="T29" fmla="*/ 2147483647 h 39"/>
                <a:gd name="T30" fmla="*/ 0 w 16"/>
                <a:gd name="T31" fmla="*/ 2147483647 h 39"/>
                <a:gd name="T32" fmla="*/ 0 w 16"/>
                <a:gd name="T33" fmla="*/ 2147483647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 h="39">
                  <a:moveTo>
                    <a:pt x="0" y="9"/>
                  </a:moveTo>
                  <a:cubicBezTo>
                    <a:pt x="4" y="9"/>
                    <a:pt x="4" y="9"/>
                    <a:pt x="4" y="9"/>
                  </a:cubicBezTo>
                  <a:cubicBezTo>
                    <a:pt x="4" y="4"/>
                    <a:pt x="4" y="4"/>
                    <a:pt x="4" y="4"/>
                  </a:cubicBezTo>
                  <a:cubicBezTo>
                    <a:pt x="12" y="0"/>
                    <a:pt x="12" y="0"/>
                    <a:pt x="12" y="0"/>
                  </a:cubicBezTo>
                  <a:cubicBezTo>
                    <a:pt x="12" y="9"/>
                    <a:pt x="12" y="9"/>
                    <a:pt x="12" y="9"/>
                  </a:cubicBezTo>
                  <a:cubicBezTo>
                    <a:pt x="16" y="9"/>
                    <a:pt x="16" y="9"/>
                    <a:pt x="16" y="9"/>
                  </a:cubicBezTo>
                  <a:cubicBezTo>
                    <a:pt x="16" y="14"/>
                    <a:pt x="16" y="14"/>
                    <a:pt x="16" y="14"/>
                  </a:cubicBezTo>
                  <a:cubicBezTo>
                    <a:pt x="12" y="14"/>
                    <a:pt x="12" y="14"/>
                    <a:pt x="12" y="14"/>
                  </a:cubicBezTo>
                  <a:cubicBezTo>
                    <a:pt x="12" y="30"/>
                    <a:pt x="12" y="30"/>
                    <a:pt x="12" y="30"/>
                  </a:cubicBezTo>
                  <a:cubicBezTo>
                    <a:pt x="12" y="32"/>
                    <a:pt x="12" y="33"/>
                    <a:pt x="15" y="33"/>
                  </a:cubicBezTo>
                  <a:cubicBezTo>
                    <a:pt x="15" y="33"/>
                    <a:pt x="16" y="33"/>
                    <a:pt x="16" y="33"/>
                  </a:cubicBezTo>
                  <a:cubicBezTo>
                    <a:pt x="16" y="38"/>
                    <a:pt x="16" y="38"/>
                    <a:pt x="16" y="38"/>
                  </a:cubicBezTo>
                  <a:cubicBezTo>
                    <a:pt x="15" y="39"/>
                    <a:pt x="14" y="39"/>
                    <a:pt x="12" y="39"/>
                  </a:cubicBezTo>
                  <a:cubicBezTo>
                    <a:pt x="4" y="39"/>
                    <a:pt x="4" y="34"/>
                    <a:pt x="4" y="32"/>
                  </a:cubicBezTo>
                  <a:cubicBezTo>
                    <a:pt x="4" y="14"/>
                    <a:pt x="4" y="14"/>
                    <a:pt x="4" y="14"/>
                  </a:cubicBezTo>
                  <a:cubicBezTo>
                    <a:pt x="0" y="14"/>
                    <a:pt x="0" y="14"/>
                    <a:pt x="0" y="14"/>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6" name="Freeform 38"/>
            <p:cNvSpPr>
              <a:spLocks noEditPoints="1"/>
            </p:cNvSpPr>
            <p:nvPr/>
          </p:nvSpPr>
          <p:spPr bwMode="gray">
            <a:xfrm>
              <a:off x="5740401" y="1957388"/>
              <a:ext cx="206375" cy="258763"/>
            </a:xfrm>
            <a:custGeom>
              <a:avLst/>
              <a:gdLst>
                <a:gd name="T0" fmla="*/ 0 w 25"/>
                <a:gd name="T1" fmla="*/ 2147483647 h 31"/>
                <a:gd name="T2" fmla="*/ 2147483647 w 25"/>
                <a:gd name="T3" fmla="*/ 0 h 31"/>
                <a:gd name="T4" fmla="*/ 2147483647 w 25"/>
                <a:gd name="T5" fmla="*/ 2147483647 h 31"/>
                <a:gd name="T6" fmla="*/ 2147483647 w 25"/>
                <a:gd name="T7" fmla="*/ 2147483647 h 31"/>
                <a:gd name="T8" fmla="*/ 0 w 25"/>
                <a:gd name="T9" fmla="*/ 2147483647 h 31"/>
                <a:gd name="T10" fmla="*/ 2147483647 w 25"/>
                <a:gd name="T11" fmla="*/ 2147483647 h 31"/>
                <a:gd name="T12" fmla="*/ 2147483647 w 25"/>
                <a:gd name="T13" fmla="*/ 2147483647 h 31"/>
                <a:gd name="T14" fmla="*/ 2147483647 w 25"/>
                <a:gd name="T15" fmla="*/ 2147483647 h 31"/>
                <a:gd name="T16" fmla="*/ 2147483647 w 25"/>
                <a:gd name="T17" fmla="*/ 2147483647 h 31"/>
                <a:gd name="T18" fmla="*/ 2147483647 w 25"/>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31">
                  <a:moveTo>
                    <a:pt x="0" y="15"/>
                  </a:moveTo>
                  <a:cubicBezTo>
                    <a:pt x="0" y="7"/>
                    <a:pt x="1" y="0"/>
                    <a:pt x="13" y="0"/>
                  </a:cubicBezTo>
                  <a:cubicBezTo>
                    <a:pt x="24" y="0"/>
                    <a:pt x="25" y="7"/>
                    <a:pt x="25" y="15"/>
                  </a:cubicBezTo>
                  <a:cubicBezTo>
                    <a:pt x="25" y="24"/>
                    <a:pt x="23" y="31"/>
                    <a:pt x="13" y="31"/>
                  </a:cubicBezTo>
                  <a:cubicBezTo>
                    <a:pt x="2" y="31"/>
                    <a:pt x="0" y="24"/>
                    <a:pt x="0" y="15"/>
                  </a:cubicBezTo>
                  <a:close/>
                  <a:moveTo>
                    <a:pt x="16" y="15"/>
                  </a:moveTo>
                  <a:cubicBezTo>
                    <a:pt x="16" y="8"/>
                    <a:pt x="16" y="5"/>
                    <a:pt x="13" y="5"/>
                  </a:cubicBezTo>
                  <a:cubicBezTo>
                    <a:pt x="9" y="5"/>
                    <a:pt x="9" y="8"/>
                    <a:pt x="9" y="15"/>
                  </a:cubicBezTo>
                  <a:cubicBezTo>
                    <a:pt x="9" y="24"/>
                    <a:pt x="9" y="26"/>
                    <a:pt x="13" y="26"/>
                  </a:cubicBezTo>
                  <a:cubicBezTo>
                    <a:pt x="16"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7" name="Freeform 39"/>
            <p:cNvSpPr>
              <a:spLocks/>
            </p:cNvSpPr>
            <p:nvPr/>
          </p:nvSpPr>
          <p:spPr bwMode="gray">
            <a:xfrm>
              <a:off x="6069013" y="1855788"/>
              <a:ext cx="436563" cy="352425"/>
            </a:xfrm>
            <a:custGeom>
              <a:avLst/>
              <a:gdLst>
                <a:gd name="T0" fmla="*/ 0 w 275"/>
                <a:gd name="T1" fmla="*/ 0 h 222"/>
                <a:gd name="T2" fmla="*/ 2147483647 w 275"/>
                <a:gd name="T3" fmla="*/ 0 h 222"/>
                <a:gd name="T4" fmla="*/ 2147483647 w 275"/>
                <a:gd name="T5" fmla="*/ 2147483647 h 222"/>
                <a:gd name="T6" fmla="*/ 2147483647 w 275"/>
                <a:gd name="T7" fmla="*/ 2147483647 h 222"/>
                <a:gd name="T8" fmla="*/ 2147483647 w 275"/>
                <a:gd name="T9" fmla="*/ 0 h 222"/>
                <a:gd name="T10" fmla="*/ 2147483647 w 275"/>
                <a:gd name="T11" fmla="*/ 0 h 222"/>
                <a:gd name="T12" fmla="*/ 2147483647 w 275"/>
                <a:gd name="T13" fmla="*/ 2147483647 h 222"/>
                <a:gd name="T14" fmla="*/ 2147483647 w 275"/>
                <a:gd name="T15" fmla="*/ 2147483647 h 222"/>
                <a:gd name="T16" fmla="*/ 2147483647 w 275"/>
                <a:gd name="T17" fmla="*/ 0 h 222"/>
                <a:gd name="T18" fmla="*/ 2147483647 w 275"/>
                <a:gd name="T19" fmla="*/ 0 h 222"/>
                <a:gd name="T20" fmla="*/ 2147483647 w 275"/>
                <a:gd name="T21" fmla="*/ 2147483647 h 222"/>
                <a:gd name="T22" fmla="*/ 2147483647 w 275"/>
                <a:gd name="T23" fmla="*/ 2147483647 h 222"/>
                <a:gd name="T24" fmla="*/ 2147483647 w 275"/>
                <a:gd name="T25" fmla="*/ 2147483647 h 222"/>
                <a:gd name="T26" fmla="*/ 2147483647 w 275"/>
                <a:gd name="T27" fmla="*/ 2147483647 h 222"/>
                <a:gd name="T28" fmla="*/ 2147483647 w 275"/>
                <a:gd name="T29" fmla="*/ 2147483647 h 222"/>
                <a:gd name="T30" fmla="*/ 2147483647 w 275"/>
                <a:gd name="T31" fmla="*/ 2147483647 h 222"/>
                <a:gd name="T32" fmla="*/ 0 w 275"/>
                <a:gd name="T33" fmla="*/ 0 h 2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75" h="222">
                  <a:moveTo>
                    <a:pt x="0" y="0"/>
                  </a:moveTo>
                  <a:lnTo>
                    <a:pt x="52" y="0"/>
                  </a:lnTo>
                  <a:lnTo>
                    <a:pt x="78" y="159"/>
                  </a:lnTo>
                  <a:lnTo>
                    <a:pt x="114" y="0"/>
                  </a:lnTo>
                  <a:lnTo>
                    <a:pt x="171" y="0"/>
                  </a:lnTo>
                  <a:lnTo>
                    <a:pt x="203" y="159"/>
                  </a:lnTo>
                  <a:lnTo>
                    <a:pt x="234" y="0"/>
                  </a:lnTo>
                  <a:lnTo>
                    <a:pt x="275" y="0"/>
                  </a:lnTo>
                  <a:lnTo>
                    <a:pt x="228" y="222"/>
                  </a:lnTo>
                  <a:lnTo>
                    <a:pt x="177" y="222"/>
                  </a:lnTo>
                  <a:lnTo>
                    <a:pt x="140" y="58"/>
                  </a:lnTo>
                  <a:lnTo>
                    <a:pt x="104" y="222"/>
                  </a:lnTo>
                  <a:lnTo>
                    <a:pt x="52" y="22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8" name="Freeform 40"/>
            <p:cNvSpPr>
              <a:spLocks noEditPoints="1"/>
            </p:cNvSpPr>
            <p:nvPr/>
          </p:nvSpPr>
          <p:spPr bwMode="gray">
            <a:xfrm>
              <a:off x="6513513" y="1957388"/>
              <a:ext cx="198438" cy="258763"/>
            </a:xfrm>
            <a:custGeom>
              <a:avLst/>
              <a:gdLst>
                <a:gd name="T0" fmla="*/ 0 w 24"/>
                <a:gd name="T1" fmla="*/ 2147483647 h 31"/>
                <a:gd name="T2" fmla="*/ 2147483647 w 24"/>
                <a:gd name="T3" fmla="*/ 0 h 31"/>
                <a:gd name="T4" fmla="*/ 2147483647 w 24"/>
                <a:gd name="T5" fmla="*/ 2147483647 h 31"/>
                <a:gd name="T6" fmla="*/ 2147483647 w 24"/>
                <a:gd name="T7" fmla="*/ 2147483647 h 31"/>
                <a:gd name="T8" fmla="*/ 0 w 24"/>
                <a:gd name="T9" fmla="*/ 2147483647 h 31"/>
                <a:gd name="T10" fmla="*/ 2147483647 w 24"/>
                <a:gd name="T11" fmla="*/ 2147483647 h 31"/>
                <a:gd name="T12" fmla="*/ 2147483647 w 24"/>
                <a:gd name="T13" fmla="*/ 2147483647 h 31"/>
                <a:gd name="T14" fmla="*/ 2147483647 w 24"/>
                <a:gd name="T15" fmla="*/ 2147483647 h 31"/>
                <a:gd name="T16" fmla="*/ 2147483647 w 24"/>
                <a:gd name="T17" fmla="*/ 2147483647 h 31"/>
                <a:gd name="T18" fmla="*/ 2147483647 w 24"/>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1">
                  <a:moveTo>
                    <a:pt x="0" y="15"/>
                  </a:moveTo>
                  <a:cubicBezTo>
                    <a:pt x="0" y="7"/>
                    <a:pt x="1" y="0"/>
                    <a:pt x="12" y="0"/>
                  </a:cubicBezTo>
                  <a:cubicBezTo>
                    <a:pt x="23" y="0"/>
                    <a:pt x="24" y="7"/>
                    <a:pt x="24" y="15"/>
                  </a:cubicBezTo>
                  <a:cubicBezTo>
                    <a:pt x="24" y="24"/>
                    <a:pt x="23" y="31"/>
                    <a:pt x="12" y="31"/>
                  </a:cubicBezTo>
                  <a:cubicBezTo>
                    <a:pt x="1" y="31"/>
                    <a:pt x="0" y="24"/>
                    <a:pt x="0" y="15"/>
                  </a:cubicBezTo>
                  <a:close/>
                  <a:moveTo>
                    <a:pt x="16" y="15"/>
                  </a:moveTo>
                  <a:cubicBezTo>
                    <a:pt x="16" y="8"/>
                    <a:pt x="15" y="5"/>
                    <a:pt x="12" y="5"/>
                  </a:cubicBezTo>
                  <a:cubicBezTo>
                    <a:pt x="8" y="5"/>
                    <a:pt x="8" y="8"/>
                    <a:pt x="8" y="15"/>
                  </a:cubicBezTo>
                  <a:cubicBezTo>
                    <a:pt x="8" y="24"/>
                    <a:pt x="9" y="26"/>
                    <a:pt x="12" y="26"/>
                  </a:cubicBezTo>
                  <a:cubicBezTo>
                    <a:pt x="15"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39" name="Freeform 41"/>
            <p:cNvSpPr>
              <a:spLocks/>
            </p:cNvSpPr>
            <p:nvPr/>
          </p:nvSpPr>
          <p:spPr bwMode="gray">
            <a:xfrm>
              <a:off x="6761163" y="1957388"/>
              <a:ext cx="131763" cy="250825"/>
            </a:xfrm>
            <a:custGeom>
              <a:avLst/>
              <a:gdLst>
                <a:gd name="T0" fmla="*/ 2147483647 w 16"/>
                <a:gd name="T1" fmla="*/ 2147483647 h 30"/>
                <a:gd name="T2" fmla="*/ 2147483647 w 16"/>
                <a:gd name="T3" fmla="*/ 2147483647 h 30"/>
                <a:gd name="T4" fmla="*/ 2147483647 w 16"/>
                <a:gd name="T5" fmla="*/ 2147483647 h 30"/>
                <a:gd name="T6" fmla="*/ 2147483647 w 16"/>
                <a:gd name="T7" fmla="*/ 0 h 30"/>
                <a:gd name="T8" fmla="*/ 2147483647 w 16"/>
                <a:gd name="T9" fmla="*/ 2147483647 h 30"/>
                <a:gd name="T10" fmla="*/ 2147483647 w 16"/>
                <a:gd name="T11" fmla="*/ 2147483647 h 30"/>
                <a:gd name="T12" fmla="*/ 2147483647 w 16"/>
                <a:gd name="T13" fmla="*/ 2147483647 h 30"/>
                <a:gd name="T14" fmla="*/ 0 w 16"/>
                <a:gd name="T15" fmla="*/ 2147483647 h 30"/>
                <a:gd name="T16" fmla="*/ 0 w 16"/>
                <a:gd name="T17" fmla="*/ 2147483647 h 30"/>
                <a:gd name="T18" fmla="*/ 2147483647 w 16"/>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30">
                  <a:moveTo>
                    <a:pt x="8" y="1"/>
                  </a:moveTo>
                  <a:cubicBezTo>
                    <a:pt x="8" y="4"/>
                    <a:pt x="8" y="4"/>
                    <a:pt x="8" y="4"/>
                  </a:cubicBezTo>
                  <a:cubicBezTo>
                    <a:pt x="8" y="4"/>
                    <a:pt x="8" y="4"/>
                    <a:pt x="8" y="4"/>
                  </a:cubicBezTo>
                  <a:cubicBezTo>
                    <a:pt x="10" y="1"/>
                    <a:pt x="12" y="0"/>
                    <a:pt x="16" y="0"/>
                  </a:cubicBezTo>
                  <a:cubicBezTo>
                    <a:pt x="16" y="7"/>
                    <a:pt x="16" y="7"/>
                    <a:pt x="16"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0" name="Freeform 42"/>
            <p:cNvSpPr>
              <a:spLocks/>
            </p:cNvSpPr>
            <p:nvPr/>
          </p:nvSpPr>
          <p:spPr bwMode="gray">
            <a:xfrm>
              <a:off x="6924676" y="1855788"/>
              <a:ext cx="206375" cy="352425"/>
            </a:xfrm>
            <a:custGeom>
              <a:avLst/>
              <a:gdLst>
                <a:gd name="T0" fmla="*/ 0 w 130"/>
                <a:gd name="T1" fmla="*/ 2147483647 h 222"/>
                <a:gd name="T2" fmla="*/ 0 w 130"/>
                <a:gd name="T3" fmla="*/ 0 h 222"/>
                <a:gd name="T4" fmla="*/ 2147483647 w 130"/>
                <a:gd name="T5" fmla="*/ 0 h 222"/>
                <a:gd name="T6" fmla="*/ 2147483647 w 130"/>
                <a:gd name="T7" fmla="*/ 2147483647 h 222"/>
                <a:gd name="T8" fmla="*/ 2147483647 w 130"/>
                <a:gd name="T9" fmla="*/ 2147483647 h 222"/>
                <a:gd name="T10" fmla="*/ 2147483647 w 130"/>
                <a:gd name="T11" fmla="*/ 2147483647 h 222"/>
                <a:gd name="T12" fmla="*/ 2147483647 w 130"/>
                <a:gd name="T13" fmla="*/ 2147483647 h 222"/>
                <a:gd name="T14" fmla="*/ 2147483647 w 130"/>
                <a:gd name="T15" fmla="*/ 2147483647 h 222"/>
                <a:gd name="T16" fmla="*/ 2147483647 w 130"/>
                <a:gd name="T17" fmla="*/ 2147483647 h 222"/>
                <a:gd name="T18" fmla="*/ 2147483647 w 130"/>
                <a:gd name="T19" fmla="*/ 2147483647 h 222"/>
                <a:gd name="T20" fmla="*/ 2147483647 w 130"/>
                <a:gd name="T21" fmla="*/ 2147483647 h 222"/>
                <a:gd name="T22" fmla="*/ 2147483647 w 130"/>
                <a:gd name="T23" fmla="*/ 2147483647 h 222"/>
                <a:gd name="T24" fmla="*/ 2147483647 w 130"/>
                <a:gd name="T25" fmla="*/ 2147483647 h 222"/>
                <a:gd name="T26" fmla="*/ 0 w 130"/>
                <a:gd name="T27" fmla="*/ 2147483647 h 2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222">
                  <a:moveTo>
                    <a:pt x="0" y="222"/>
                  </a:moveTo>
                  <a:lnTo>
                    <a:pt x="0" y="0"/>
                  </a:lnTo>
                  <a:lnTo>
                    <a:pt x="42" y="0"/>
                  </a:lnTo>
                  <a:lnTo>
                    <a:pt x="42" y="132"/>
                  </a:lnTo>
                  <a:lnTo>
                    <a:pt x="83" y="69"/>
                  </a:lnTo>
                  <a:lnTo>
                    <a:pt x="125" y="69"/>
                  </a:lnTo>
                  <a:lnTo>
                    <a:pt x="83" y="137"/>
                  </a:lnTo>
                  <a:lnTo>
                    <a:pt x="130" y="222"/>
                  </a:lnTo>
                  <a:lnTo>
                    <a:pt x="83" y="222"/>
                  </a:lnTo>
                  <a:lnTo>
                    <a:pt x="42" y="137"/>
                  </a:lnTo>
                  <a:lnTo>
                    <a:pt x="42" y="222"/>
                  </a:lnTo>
                  <a:lnTo>
                    <a:pt x="0" y="2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1" name="Freeform 43"/>
            <p:cNvSpPr>
              <a:spLocks/>
            </p:cNvSpPr>
            <p:nvPr/>
          </p:nvSpPr>
          <p:spPr bwMode="gray">
            <a:xfrm>
              <a:off x="7229476" y="1855788"/>
              <a:ext cx="238125" cy="352425"/>
            </a:xfrm>
            <a:custGeom>
              <a:avLst/>
              <a:gdLst>
                <a:gd name="T0" fmla="*/ 2147483647 w 150"/>
                <a:gd name="T1" fmla="*/ 0 h 222"/>
                <a:gd name="T2" fmla="*/ 2147483647 w 150"/>
                <a:gd name="T3" fmla="*/ 2147483647 h 222"/>
                <a:gd name="T4" fmla="*/ 2147483647 w 150"/>
                <a:gd name="T5" fmla="*/ 2147483647 h 222"/>
                <a:gd name="T6" fmla="*/ 2147483647 w 150"/>
                <a:gd name="T7" fmla="*/ 2147483647 h 222"/>
                <a:gd name="T8" fmla="*/ 2147483647 w 150"/>
                <a:gd name="T9" fmla="*/ 2147483647 h 222"/>
                <a:gd name="T10" fmla="*/ 2147483647 w 150"/>
                <a:gd name="T11" fmla="*/ 2147483647 h 222"/>
                <a:gd name="T12" fmla="*/ 0 w 150"/>
                <a:gd name="T13" fmla="*/ 2147483647 h 222"/>
                <a:gd name="T14" fmla="*/ 0 w 150"/>
                <a:gd name="T15" fmla="*/ 0 h 222"/>
                <a:gd name="T16" fmla="*/ 2147483647 w 150"/>
                <a:gd name="T17" fmla="*/ 0 h 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0" h="222">
                  <a:moveTo>
                    <a:pt x="150" y="0"/>
                  </a:moveTo>
                  <a:lnTo>
                    <a:pt x="150" y="37"/>
                  </a:lnTo>
                  <a:lnTo>
                    <a:pt x="99" y="37"/>
                  </a:lnTo>
                  <a:lnTo>
                    <a:pt x="99" y="222"/>
                  </a:lnTo>
                  <a:lnTo>
                    <a:pt x="52" y="222"/>
                  </a:lnTo>
                  <a:lnTo>
                    <a:pt x="52" y="37"/>
                  </a:lnTo>
                  <a:lnTo>
                    <a:pt x="0" y="37"/>
                  </a:lnTo>
                  <a:lnTo>
                    <a:pt x="0" y="0"/>
                  </a:lnTo>
                  <a:lnTo>
                    <a:pt x="15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2" name="Freeform 44"/>
            <p:cNvSpPr>
              <a:spLocks noEditPoints="1"/>
            </p:cNvSpPr>
            <p:nvPr/>
          </p:nvSpPr>
          <p:spPr bwMode="gray">
            <a:xfrm>
              <a:off x="7443788" y="1957388"/>
              <a:ext cx="196850" cy="258763"/>
            </a:xfrm>
            <a:custGeom>
              <a:avLst/>
              <a:gdLst>
                <a:gd name="T0" fmla="*/ 0 w 24"/>
                <a:gd name="T1" fmla="*/ 2147483647 h 31"/>
                <a:gd name="T2" fmla="*/ 2147483647 w 24"/>
                <a:gd name="T3" fmla="*/ 0 h 31"/>
                <a:gd name="T4" fmla="*/ 2147483647 w 24"/>
                <a:gd name="T5" fmla="*/ 2147483647 h 31"/>
                <a:gd name="T6" fmla="*/ 2147483647 w 24"/>
                <a:gd name="T7" fmla="*/ 2147483647 h 31"/>
                <a:gd name="T8" fmla="*/ 0 w 24"/>
                <a:gd name="T9" fmla="*/ 2147483647 h 31"/>
                <a:gd name="T10" fmla="*/ 2147483647 w 24"/>
                <a:gd name="T11" fmla="*/ 2147483647 h 31"/>
                <a:gd name="T12" fmla="*/ 2147483647 w 24"/>
                <a:gd name="T13" fmla="*/ 2147483647 h 31"/>
                <a:gd name="T14" fmla="*/ 2147483647 w 24"/>
                <a:gd name="T15" fmla="*/ 2147483647 h 31"/>
                <a:gd name="T16" fmla="*/ 2147483647 w 24"/>
                <a:gd name="T17" fmla="*/ 2147483647 h 31"/>
                <a:gd name="T18" fmla="*/ 2147483647 w 24"/>
                <a:gd name="T19" fmla="*/ 2147483647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31">
                  <a:moveTo>
                    <a:pt x="0" y="15"/>
                  </a:moveTo>
                  <a:cubicBezTo>
                    <a:pt x="0" y="7"/>
                    <a:pt x="1" y="0"/>
                    <a:pt x="12" y="0"/>
                  </a:cubicBezTo>
                  <a:cubicBezTo>
                    <a:pt x="23" y="0"/>
                    <a:pt x="24" y="7"/>
                    <a:pt x="24" y="15"/>
                  </a:cubicBezTo>
                  <a:cubicBezTo>
                    <a:pt x="24" y="24"/>
                    <a:pt x="23" y="31"/>
                    <a:pt x="12" y="31"/>
                  </a:cubicBezTo>
                  <a:cubicBezTo>
                    <a:pt x="1" y="31"/>
                    <a:pt x="0" y="24"/>
                    <a:pt x="0" y="15"/>
                  </a:cubicBezTo>
                  <a:close/>
                  <a:moveTo>
                    <a:pt x="16" y="15"/>
                  </a:moveTo>
                  <a:cubicBezTo>
                    <a:pt x="16" y="8"/>
                    <a:pt x="16" y="5"/>
                    <a:pt x="12" y="5"/>
                  </a:cubicBezTo>
                  <a:cubicBezTo>
                    <a:pt x="9" y="5"/>
                    <a:pt x="8" y="8"/>
                    <a:pt x="8" y="15"/>
                  </a:cubicBezTo>
                  <a:cubicBezTo>
                    <a:pt x="8" y="24"/>
                    <a:pt x="9" y="26"/>
                    <a:pt x="12" y="26"/>
                  </a:cubicBezTo>
                  <a:cubicBezTo>
                    <a:pt x="15" y="26"/>
                    <a:pt x="16" y="24"/>
                    <a:pt x="16"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3" name="Freeform 45"/>
            <p:cNvSpPr>
              <a:spLocks noEditPoints="1"/>
            </p:cNvSpPr>
            <p:nvPr/>
          </p:nvSpPr>
          <p:spPr bwMode="gray">
            <a:xfrm>
              <a:off x="7681913" y="1957388"/>
              <a:ext cx="198438" cy="350838"/>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0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2147483647 w 24"/>
                <a:gd name="T43" fmla="*/ 214748364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 h="42">
                  <a:moveTo>
                    <a:pt x="24" y="1"/>
                  </a:moveTo>
                  <a:cubicBezTo>
                    <a:pt x="24" y="32"/>
                    <a:pt x="24" y="32"/>
                    <a:pt x="24" y="32"/>
                  </a:cubicBezTo>
                  <a:cubicBezTo>
                    <a:pt x="24" y="34"/>
                    <a:pt x="24" y="42"/>
                    <a:pt x="13" y="42"/>
                  </a:cubicBezTo>
                  <a:cubicBezTo>
                    <a:pt x="7" y="42"/>
                    <a:pt x="1" y="40"/>
                    <a:pt x="1" y="33"/>
                  </a:cubicBezTo>
                  <a:cubicBezTo>
                    <a:pt x="9" y="33"/>
                    <a:pt x="9" y="33"/>
                    <a:pt x="9" y="33"/>
                  </a:cubicBezTo>
                  <a:cubicBezTo>
                    <a:pt x="9" y="34"/>
                    <a:pt x="9" y="35"/>
                    <a:pt x="10" y="36"/>
                  </a:cubicBezTo>
                  <a:cubicBezTo>
                    <a:pt x="10" y="37"/>
                    <a:pt x="11" y="37"/>
                    <a:pt x="13" y="37"/>
                  </a:cubicBezTo>
                  <a:cubicBezTo>
                    <a:pt x="15" y="37"/>
                    <a:pt x="16" y="35"/>
                    <a:pt x="16" y="32"/>
                  </a:cubicBezTo>
                  <a:cubicBezTo>
                    <a:pt x="16" y="27"/>
                    <a:pt x="16" y="27"/>
                    <a:pt x="16" y="27"/>
                  </a:cubicBezTo>
                  <a:cubicBezTo>
                    <a:pt x="16" y="27"/>
                    <a:pt x="16" y="27"/>
                    <a:pt x="16" y="27"/>
                  </a:cubicBezTo>
                  <a:cubicBezTo>
                    <a:pt x="14" y="29"/>
                    <a:pt x="12" y="30"/>
                    <a:pt x="9" y="30"/>
                  </a:cubicBezTo>
                  <a:cubicBezTo>
                    <a:pt x="0" y="30"/>
                    <a:pt x="1" y="22"/>
                    <a:pt x="1" y="15"/>
                  </a:cubicBezTo>
                  <a:cubicBezTo>
                    <a:pt x="1" y="8"/>
                    <a:pt x="1" y="0"/>
                    <a:pt x="9" y="0"/>
                  </a:cubicBezTo>
                  <a:cubicBezTo>
                    <a:pt x="12" y="0"/>
                    <a:pt x="15" y="1"/>
                    <a:pt x="16" y="4"/>
                  </a:cubicBezTo>
                  <a:cubicBezTo>
                    <a:pt x="16" y="4"/>
                    <a:pt x="16" y="4"/>
                    <a:pt x="16" y="4"/>
                  </a:cubicBezTo>
                  <a:cubicBezTo>
                    <a:pt x="16" y="1"/>
                    <a:pt x="16" y="1"/>
                    <a:pt x="16" y="1"/>
                  </a:cubicBezTo>
                  <a:lnTo>
                    <a:pt x="24" y="1"/>
                  </a:lnTo>
                  <a:close/>
                  <a:moveTo>
                    <a:pt x="12" y="25"/>
                  </a:moveTo>
                  <a:cubicBezTo>
                    <a:pt x="15" y="25"/>
                    <a:pt x="16" y="22"/>
                    <a:pt x="16" y="15"/>
                  </a:cubicBezTo>
                  <a:cubicBezTo>
                    <a:pt x="16" y="9"/>
                    <a:pt x="15" y="5"/>
                    <a:pt x="12" y="5"/>
                  </a:cubicBezTo>
                  <a:cubicBezTo>
                    <a:pt x="9" y="5"/>
                    <a:pt x="9" y="7"/>
                    <a:pt x="9" y="16"/>
                  </a:cubicBezTo>
                  <a:cubicBezTo>
                    <a:pt x="9" y="19"/>
                    <a:pt x="8" y="25"/>
                    <a:pt x="12"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4" name="Freeform 46"/>
            <p:cNvSpPr>
              <a:spLocks/>
            </p:cNvSpPr>
            <p:nvPr/>
          </p:nvSpPr>
          <p:spPr bwMode="gray">
            <a:xfrm>
              <a:off x="8142288" y="1889125"/>
              <a:ext cx="139700" cy="327025"/>
            </a:xfrm>
            <a:custGeom>
              <a:avLst/>
              <a:gdLst>
                <a:gd name="T0" fmla="*/ 0 w 17"/>
                <a:gd name="T1" fmla="*/ 2147483647 h 39"/>
                <a:gd name="T2" fmla="*/ 2147483647 w 17"/>
                <a:gd name="T3" fmla="*/ 2147483647 h 39"/>
                <a:gd name="T4" fmla="*/ 2147483647 w 17"/>
                <a:gd name="T5" fmla="*/ 2147483647 h 39"/>
                <a:gd name="T6" fmla="*/ 2147483647 w 17"/>
                <a:gd name="T7" fmla="*/ 0 h 39"/>
                <a:gd name="T8" fmla="*/ 2147483647 w 17"/>
                <a:gd name="T9" fmla="*/ 2147483647 h 39"/>
                <a:gd name="T10" fmla="*/ 2147483647 w 17"/>
                <a:gd name="T11" fmla="*/ 2147483647 h 39"/>
                <a:gd name="T12" fmla="*/ 2147483647 w 17"/>
                <a:gd name="T13" fmla="*/ 2147483647 h 39"/>
                <a:gd name="T14" fmla="*/ 2147483647 w 17"/>
                <a:gd name="T15" fmla="*/ 2147483647 h 39"/>
                <a:gd name="T16" fmla="*/ 2147483647 w 17"/>
                <a:gd name="T17" fmla="*/ 2147483647 h 39"/>
                <a:gd name="T18" fmla="*/ 2147483647 w 17"/>
                <a:gd name="T19" fmla="*/ 2147483647 h 39"/>
                <a:gd name="T20" fmla="*/ 2147483647 w 17"/>
                <a:gd name="T21" fmla="*/ 2147483647 h 39"/>
                <a:gd name="T22" fmla="*/ 2147483647 w 17"/>
                <a:gd name="T23" fmla="*/ 2147483647 h 39"/>
                <a:gd name="T24" fmla="*/ 2147483647 w 17"/>
                <a:gd name="T25" fmla="*/ 2147483647 h 39"/>
                <a:gd name="T26" fmla="*/ 2147483647 w 17"/>
                <a:gd name="T27" fmla="*/ 2147483647 h 39"/>
                <a:gd name="T28" fmla="*/ 2147483647 w 17"/>
                <a:gd name="T29" fmla="*/ 2147483647 h 39"/>
                <a:gd name="T30" fmla="*/ 0 w 17"/>
                <a:gd name="T31" fmla="*/ 2147483647 h 39"/>
                <a:gd name="T32" fmla="*/ 0 w 17"/>
                <a:gd name="T33" fmla="*/ 2147483647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 h="39">
                  <a:moveTo>
                    <a:pt x="0" y="9"/>
                  </a:moveTo>
                  <a:cubicBezTo>
                    <a:pt x="4" y="9"/>
                    <a:pt x="4" y="9"/>
                    <a:pt x="4" y="9"/>
                  </a:cubicBezTo>
                  <a:cubicBezTo>
                    <a:pt x="4" y="4"/>
                    <a:pt x="4" y="4"/>
                    <a:pt x="4" y="4"/>
                  </a:cubicBezTo>
                  <a:cubicBezTo>
                    <a:pt x="12" y="0"/>
                    <a:pt x="12" y="0"/>
                    <a:pt x="12" y="0"/>
                  </a:cubicBezTo>
                  <a:cubicBezTo>
                    <a:pt x="12" y="9"/>
                    <a:pt x="12" y="9"/>
                    <a:pt x="12" y="9"/>
                  </a:cubicBezTo>
                  <a:cubicBezTo>
                    <a:pt x="17" y="9"/>
                    <a:pt x="17" y="9"/>
                    <a:pt x="17" y="9"/>
                  </a:cubicBezTo>
                  <a:cubicBezTo>
                    <a:pt x="17" y="14"/>
                    <a:pt x="17" y="14"/>
                    <a:pt x="17" y="14"/>
                  </a:cubicBezTo>
                  <a:cubicBezTo>
                    <a:pt x="12" y="14"/>
                    <a:pt x="12" y="14"/>
                    <a:pt x="12" y="14"/>
                  </a:cubicBezTo>
                  <a:cubicBezTo>
                    <a:pt x="12" y="30"/>
                    <a:pt x="12" y="30"/>
                    <a:pt x="12" y="30"/>
                  </a:cubicBezTo>
                  <a:cubicBezTo>
                    <a:pt x="12" y="32"/>
                    <a:pt x="12" y="33"/>
                    <a:pt x="15" y="33"/>
                  </a:cubicBezTo>
                  <a:cubicBezTo>
                    <a:pt x="15" y="33"/>
                    <a:pt x="16" y="33"/>
                    <a:pt x="16" y="33"/>
                  </a:cubicBezTo>
                  <a:cubicBezTo>
                    <a:pt x="16" y="38"/>
                    <a:pt x="16" y="38"/>
                    <a:pt x="16" y="38"/>
                  </a:cubicBezTo>
                  <a:cubicBezTo>
                    <a:pt x="15" y="39"/>
                    <a:pt x="14" y="39"/>
                    <a:pt x="12" y="39"/>
                  </a:cubicBezTo>
                  <a:cubicBezTo>
                    <a:pt x="5" y="39"/>
                    <a:pt x="4" y="34"/>
                    <a:pt x="4" y="32"/>
                  </a:cubicBezTo>
                  <a:cubicBezTo>
                    <a:pt x="4" y="14"/>
                    <a:pt x="4" y="14"/>
                    <a:pt x="4" y="14"/>
                  </a:cubicBezTo>
                  <a:cubicBezTo>
                    <a:pt x="0" y="14"/>
                    <a:pt x="0" y="14"/>
                    <a:pt x="0" y="14"/>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5" name="Freeform 47"/>
            <p:cNvSpPr>
              <a:spLocks/>
            </p:cNvSpPr>
            <p:nvPr/>
          </p:nvSpPr>
          <p:spPr bwMode="gray">
            <a:xfrm>
              <a:off x="8323263" y="1855788"/>
              <a:ext cx="190500" cy="352425"/>
            </a:xfrm>
            <a:custGeom>
              <a:avLst/>
              <a:gdLst>
                <a:gd name="T0" fmla="*/ 2147483647 w 23"/>
                <a:gd name="T1" fmla="*/ 2147483647 h 42"/>
                <a:gd name="T2" fmla="*/ 2147483647 w 23"/>
                <a:gd name="T3" fmla="*/ 2147483647 h 42"/>
                <a:gd name="T4" fmla="*/ 2147483647 w 23"/>
                <a:gd name="T5" fmla="*/ 2147483647 h 42"/>
                <a:gd name="T6" fmla="*/ 2147483647 w 23"/>
                <a:gd name="T7" fmla="*/ 2147483647 h 42"/>
                <a:gd name="T8" fmla="*/ 2147483647 w 23"/>
                <a:gd name="T9" fmla="*/ 2147483647 h 42"/>
                <a:gd name="T10" fmla="*/ 0 w 23"/>
                <a:gd name="T11" fmla="*/ 2147483647 h 42"/>
                <a:gd name="T12" fmla="*/ 0 w 23"/>
                <a:gd name="T13" fmla="*/ 0 h 42"/>
                <a:gd name="T14" fmla="*/ 2147483647 w 23"/>
                <a:gd name="T15" fmla="*/ 0 h 42"/>
                <a:gd name="T16" fmla="*/ 2147483647 w 23"/>
                <a:gd name="T17" fmla="*/ 2147483647 h 42"/>
                <a:gd name="T18" fmla="*/ 2147483647 w 23"/>
                <a:gd name="T19" fmla="*/ 2147483647 h 42"/>
                <a:gd name="T20" fmla="*/ 2147483647 w 23"/>
                <a:gd name="T21" fmla="*/ 2147483647 h 42"/>
                <a:gd name="T22" fmla="*/ 2147483647 w 23"/>
                <a:gd name="T23" fmla="*/ 2147483647 h 42"/>
                <a:gd name="T24" fmla="*/ 2147483647 w 23"/>
                <a:gd name="T25" fmla="*/ 2147483647 h 42"/>
                <a:gd name="T26" fmla="*/ 2147483647 w 23"/>
                <a:gd name="T27" fmla="*/ 2147483647 h 42"/>
                <a:gd name="T28" fmla="*/ 2147483647 w 23"/>
                <a:gd name="T29" fmla="*/ 2147483647 h 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42">
                  <a:moveTo>
                    <a:pt x="14" y="42"/>
                  </a:moveTo>
                  <a:cubicBezTo>
                    <a:pt x="14" y="22"/>
                    <a:pt x="14" y="22"/>
                    <a:pt x="14" y="22"/>
                  </a:cubicBezTo>
                  <a:cubicBezTo>
                    <a:pt x="14" y="19"/>
                    <a:pt x="14" y="17"/>
                    <a:pt x="11" y="17"/>
                  </a:cubicBezTo>
                  <a:cubicBezTo>
                    <a:pt x="9" y="17"/>
                    <a:pt x="8" y="19"/>
                    <a:pt x="8" y="22"/>
                  </a:cubicBezTo>
                  <a:cubicBezTo>
                    <a:pt x="8" y="42"/>
                    <a:pt x="8" y="42"/>
                    <a:pt x="8" y="42"/>
                  </a:cubicBezTo>
                  <a:cubicBezTo>
                    <a:pt x="0" y="42"/>
                    <a:pt x="0" y="42"/>
                    <a:pt x="0" y="42"/>
                  </a:cubicBezTo>
                  <a:cubicBezTo>
                    <a:pt x="0" y="0"/>
                    <a:pt x="0" y="0"/>
                    <a:pt x="0" y="0"/>
                  </a:cubicBezTo>
                  <a:cubicBezTo>
                    <a:pt x="8" y="0"/>
                    <a:pt x="8" y="0"/>
                    <a:pt x="8" y="0"/>
                  </a:cubicBezTo>
                  <a:cubicBezTo>
                    <a:pt x="8" y="16"/>
                    <a:pt x="8" y="16"/>
                    <a:pt x="8" y="16"/>
                  </a:cubicBezTo>
                  <a:cubicBezTo>
                    <a:pt x="8" y="16"/>
                    <a:pt x="8" y="16"/>
                    <a:pt x="8" y="16"/>
                  </a:cubicBezTo>
                  <a:cubicBezTo>
                    <a:pt x="9" y="14"/>
                    <a:pt x="10" y="13"/>
                    <a:pt x="11" y="13"/>
                  </a:cubicBezTo>
                  <a:cubicBezTo>
                    <a:pt x="12" y="12"/>
                    <a:pt x="14" y="12"/>
                    <a:pt x="15" y="12"/>
                  </a:cubicBezTo>
                  <a:cubicBezTo>
                    <a:pt x="19" y="12"/>
                    <a:pt x="23" y="14"/>
                    <a:pt x="23" y="18"/>
                  </a:cubicBezTo>
                  <a:cubicBezTo>
                    <a:pt x="23" y="42"/>
                    <a:pt x="23" y="42"/>
                    <a:pt x="23" y="42"/>
                  </a:cubicBezTo>
                  <a:lnTo>
                    <a:pt x="14"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sp>
          <p:nvSpPr>
            <p:cNvPr id="46" name="Freeform 48"/>
            <p:cNvSpPr>
              <a:spLocks/>
            </p:cNvSpPr>
            <p:nvPr/>
          </p:nvSpPr>
          <p:spPr bwMode="gray">
            <a:xfrm>
              <a:off x="8801101" y="1957388"/>
              <a:ext cx="123825" cy="250825"/>
            </a:xfrm>
            <a:custGeom>
              <a:avLst/>
              <a:gdLst>
                <a:gd name="T0" fmla="*/ 2147483647 w 15"/>
                <a:gd name="T1" fmla="*/ 2147483647 h 30"/>
                <a:gd name="T2" fmla="*/ 2147483647 w 15"/>
                <a:gd name="T3" fmla="*/ 2147483647 h 30"/>
                <a:gd name="T4" fmla="*/ 2147483647 w 15"/>
                <a:gd name="T5" fmla="*/ 2147483647 h 30"/>
                <a:gd name="T6" fmla="*/ 2147483647 w 15"/>
                <a:gd name="T7" fmla="*/ 0 h 30"/>
                <a:gd name="T8" fmla="*/ 2147483647 w 15"/>
                <a:gd name="T9" fmla="*/ 2147483647 h 30"/>
                <a:gd name="T10" fmla="*/ 2147483647 w 15"/>
                <a:gd name="T11" fmla="*/ 2147483647 h 30"/>
                <a:gd name="T12" fmla="*/ 2147483647 w 15"/>
                <a:gd name="T13" fmla="*/ 2147483647 h 30"/>
                <a:gd name="T14" fmla="*/ 0 w 15"/>
                <a:gd name="T15" fmla="*/ 2147483647 h 30"/>
                <a:gd name="T16" fmla="*/ 0 w 15"/>
                <a:gd name="T17" fmla="*/ 2147483647 h 30"/>
                <a:gd name="T18" fmla="*/ 2147483647 w 15"/>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30">
                  <a:moveTo>
                    <a:pt x="8" y="1"/>
                  </a:moveTo>
                  <a:cubicBezTo>
                    <a:pt x="8" y="4"/>
                    <a:pt x="8" y="4"/>
                    <a:pt x="8" y="4"/>
                  </a:cubicBezTo>
                  <a:cubicBezTo>
                    <a:pt x="8" y="4"/>
                    <a:pt x="8" y="4"/>
                    <a:pt x="8" y="4"/>
                  </a:cubicBezTo>
                  <a:cubicBezTo>
                    <a:pt x="9" y="1"/>
                    <a:pt x="12" y="0"/>
                    <a:pt x="15" y="0"/>
                  </a:cubicBezTo>
                  <a:cubicBezTo>
                    <a:pt x="15" y="7"/>
                    <a:pt x="15" y="7"/>
                    <a:pt x="15" y="7"/>
                  </a:cubicBezTo>
                  <a:cubicBezTo>
                    <a:pt x="8" y="7"/>
                    <a:pt x="8" y="11"/>
                    <a:pt x="8" y="14"/>
                  </a:cubicBezTo>
                  <a:cubicBezTo>
                    <a:pt x="8" y="30"/>
                    <a:pt x="8" y="30"/>
                    <a:pt x="8" y="30"/>
                  </a:cubicBezTo>
                  <a:cubicBezTo>
                    <a:pt x="0" y="30"/>
                    <a:pt x="0" y="30"/>
                    <a:pt x="0" y="30"/>
                  </a:cubicBezTo>
                  <a:cubicBezTo>
                    <a:pt x="0" y="1"/>
                    <a:pt x="0" y="1"/>
                    <a:pt x="0" y="1"/>
                  </a:cubicBezTo>
                  <a:lnTo>
                    <a:pt x="8"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solidFill>
                  <a:srgbClr val="5F5F5F"/>
                </a:solidFill>
              </a:endParaRPr>
            </a:p>
          </p:txBody>
        </p:sp>
      </p:grpSp>
      <p:sp>
        <p:nvSpPr>
          <p:cNvPr id="47" name="Date Placeholder 1"/>
          <p:cNvSpPr>
            <a:spLocks noGrp="1"/>
          </p:cNvSpPr>
          <p:nvPr>
            <p:ph type="dt" sz="half" idx="10"/>
          </p:nvPr>
        </p:nvSpPr>
        <p:spPr>
          <a:xfrm>
            <a:off x="3422749" y="4917283"/>
            <a:ext cx="920593" cy="136922"/>
          </a:xfrm>
          <a:prstGeom prst="rect">
            <a:avLst/>
          </a:prstGeom>
        </p:spPr>
        <p:txBody>
          <a:bodyPr/>
          <a:lstStyle>
            <a:lvl1pPr>
              <a:defRPr/>
            </a:lvl1pPr>
          </a:lstStyle>
          <a:p>
            <a:fld id="{05BD4B50-0EF9-41E2-901D-1F02BC693F47}" type="datetime1">
              <a:rPr lang="en-US" altLang="en-US">
                <a:solidFill>
                  <a:srgbClr val="5F5F5F"/>
                </a:solidFill>
              </a:rPr>
              <a:pPr/>
              <a:t>11/11/25</a:t>
            </a:fld>
            <a:endParaRPr lang="en-US" altLang="en-US">
              <a:solidFill>
                <a:srgbClr val="5F5F5F"/>
              </a:solidFill>
            </a:endParaRPr>
          </a:p>
        </p:txBody>
      </p:sp>
      <p:sp>
        <p:nvSpPr>
          <p:cNvPr id="48" name="Footer Placeholder 2"/>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49" name="Slide Number Placeholder 3"/>
          <p:cNvSpPr>
            <a:spLocks noGrp="1"/>
          </p:cNvSpPr>
          <p:nvPr>
            <p:ph type="sldNum" sz="quarter" idx="12"/>
          </p:nvPr>
        </p:nvSpPr>
        <p:spPr>
          <a:xfrm>
            <a:off x="8459214" y="4917283"/>
            <a:ext cx="285824" cy="136922"/>
          </a:xfrm>
          <a:prstGeom prst="rect">
            <a:avLst/>
          </a:prstGeom>
        </p:spPr>
        <p:txBody>
          <a:bodyPr/>
          <a:lstStyle>
            <a:lvl1pPr>
              <a:defRPr/>
            </a:lvl1pPr>
          </a:lstStyle>
          <a:p>
            <a:fld id="{52A8FE7B-C85D-450A-89A1-3E2D8C58DE6D}"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546322933"/>
      </p:ext>
    </p:extLst>
  </p:cSld>
  <p:clrMapOvr>
    <a:masterClrMapping/>
  </p:clrMapOvr>
  <p:transition spd="med">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type="blank" preserve="1">
  <p:cSld name="Oracle logo">
    <p:bg bwMode="ltGray">
      <p:bgRef idx="1001">
        <a:schemeClr val="bg1"/>
      </p:bgRef>
    </p:bg>
    <p:spTree>
      <p:nvGrpSpPr>
        <p:cNvPr id="1" name=""/>
        <p:cNvGrpSpPr/>
        <p:nvPr/>
      </p:nvGrpSpPr>
      <p:grpSpPr>
        <a:xfrm>
          <a:off x="0" y="0"/>
          <a:ext cx="0" cy="0"/>
          <a:chOff x="0" y="0"/>
          <a:chExt cx="0" cy="0"/>
        </a:xfrm>
      </p:grpSpPr>
      <p:pic>
        <p:nvPicPr>
          <p:cNvPr id="2" name="Picture 13"/>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hidden">
          <a:xfrm>
            <a:off x="103613" y="97633"/>
            <a:ext cx="8936777"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bwMode="gray">
          <a:xfrm>
            <a:off x="0" y="1"/>
            <a:ext cx="145294" cy="513873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489" tIns="34246" rIns="68489" bIns="34246" anchor="ctr"/>
          <a:lstStyle/>
          <a:p>
            <a:pPr algn="ctr" fontAlgn="auto">
              <a:spcBef>
                <a:spcPts val="0"/>
              </a:spcBef>
              <a:spcAft>
                <a:spcPts val="0"/>
              </a:spcAft>
              <a:defRPr/>
            </a:pPr>
            <a:endParaRPr dirty="0">
              <a:solidFill>
                <a:srgbClr val="FFFFFF"/>
              </a:solidFill>
            </a:endParaRPr>
          </a:p>
        </p:txBody>
      </p:sp>
      <p:sp>
        <p:nvSpPr>
          <p:cNvPr id="4" name="Rectangle 3"/>
          <p:cNvSpPr/>
          <p:nvPr/>
        </p:nvSpPr>
        <p:spPr bwMode="gray">
          <a:xfrm>
            <a:off x="8998706" y="4762"/>
            <a:ext cx="145294" cy="513873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489" tIns="34246" rIns="68489" bIns="34246" anchor="ctr"/>
          <a:lstStyle/>
          <a:p>
            <a:pPr algn="ctr" fontAlgn="auto">
              <a:spcBef>
                <a:spcPts val="0"/>
              </a:spcBef>
              <a:spcAft>
                <a:spcPts val="0"/>
              </a:spcAft>
              <a:defRPr/>
            </a:pPr>
            <a:endParaRPr dirty="0">
              <a:solidFill>
                <a:srgbClr val="FFFFFF"/>
              </a:solidFill>
            </a:endParaRPr>
          </a:p>
        </p:txBody>
      </p:sp>
      <p:sp>
        <p:nvSpPr>
          <p:cNvPr id="5" name="Rectangle 4"/>
          <p:cNvSpPr/>
          <p:nvPr/>
        </p:nvSpPr>
        <p:spPr bwMode="gray">
          <a:xfrm>
            <a:off x="0" y="4800600"/>
            <a:ext cx="9144000" cy="3429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489" tIns="34246" rIns="68489" bIns="34246" anchor="ctr"/>
          <a:lstStyle/>
          <a:p>
            <a:pPr algn="ctr" fontAlgn="auto">
              <a:spcBef>
                <a:spcPts val="0"/>
              </a:spcBef>
              <a:spcAft>
                <a:spcPts val="0"/>
              </a:spcAft>
              <a:defRPr/>
            </a:pPr>
            <a:endParaRPr dirty="0">
              <a:solidFill>
                <a:srgbClr val="FFFFFF"/>
              </a:solidFill>
            </a:endParaRPr>
          </a:p>
        </p:txBody>
      </p:sp>
      <p:sp>
        <p:nvSpPr>
          <p:cNvPr id="6" name="Rectangle 5"/>
          <p:cNvSpPr/>
          <p:nvPr/>
        </p:nvSpPr>
        <p:spPr bwMode="gray">
          <a:xfrm>
            <a:off x="0" y="0"/>
            <a:ext cx="9144000" cy="14406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68489" tIns="34246" rIns="68489" bIns="34246" anchor="ctr"/>
          <a:lstStyle/>
          <a:p>
            <a:pPr algn="ctr" fontAlgn="auto">
              <a:spcBef>
                <a:spcPts val="0"/>
              </a:spcBef>
              <a:spcAft>
                <a:spcPts val="0"/>
              </a:spcAft>
              <a:defRPr/>
            </a:pPr>
            <a:endParaRPr dirty="0">
              <a:solidFill>
                <a:srgbClr val="FFFFFF"/>
              </a:solidFill>
            </a:endParaRPr>
          </a:p>
        </p:txBody>
      </p:sp>
      <p:pic>
        <p:nvPicPr>
          <p:cNvPr id="7" name="Picture 2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black">
          <a:xfrm>
            <a:off x="2867772" y="2132410"/>
            <a:ext cx="3408456" cy="42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990240"/>
      </p:ext>
    </p:extLst>
  </p:cSld>
  <p:clrMapOvr>
    <a:masterClrMapping/>
  </p:clrMapOvr>
  <p:transition spd="med">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98469" y="1143001"/>
            <a:ext cx="8347065" cy="3314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398AE1AC-745B-4003-80DF-4F7DA4D14B25}"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1"/>
          </p:nvPr>
        </p:nvSpPr>
        <p:spPr>
          <a:xfrm>
            <a:off x="6584683" y="4917283"/>
            <a:ext cx="1874532" cy="136922"/>
          </a:xfrm>
          <a:prstGeom prst="rect">
            <a:avLst/>
          </a:prstGeom>
        </p:spPr>
        <p:txBody>
          <a:bodyPr rtlCol="0"/>
          <a:lstStyle>
            <a:lvl1pPr fontAlgn="auto">
              <a:spcBef>
                <a:spcPts val="0"/>
              </a:spcBef>
              <a:spcAft>
                <a:spcPts val="0"/>
              </a:spcAft>
              <a:defRPr>
                <a:solidFill>
                  <a:schemeClr val="tx1">
                    <a:lumMod val="60000"/>
                    <a:lumOff val="40000"/>
                  </a:schemeClr>
                </a:solidFill>
                <a:latin typeface="+mn-lt"/>
                <a:ea typeface="+mn-ea"/>
                <a:cs typeface="+mn-cs"/>
              </a:defRPr>
            </a:lvl1pPr>
          </a:lstStyle>
          <a:p>
            <a:pPr>
              <a:defRPr/>
            </a:pPr>
            <a:endParaRPr lang="en-US">
              <a:solidFill>
                <a:srgbClr val="5F5F5F">
                  <a:lumMod val="60000"/>
                  <a:lumOff val="40000"/>
                </a:srgbClr>
              </a:solidFill>
            </a:endParaRPr>
          </a:p>
        </p:txBody>
      </p:sp>
      <p:sp>
        <p:nvSpPr>
          <p:cNvPr id="6"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8E2DFA0D-C8DB-4091-B625-2D775EAE8957}"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3606653734"/>
      </p:ext>
    </p:extLst>
  </p:cSld>
  <p:clrMapOvr>
    <a:masterClrMapping/>
  </p:clrMapOvr>
  <p:transition spd="med">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16069" y="400050"/>
            <a:ext cx="1028968" cy="4057650"/>
          </a:xfrm>
        </p:spPr>
        <p:txBody>
          <a:bodyPr vert="eaVert"/>
          <a:lstStyle>
            <a:lvl1pPr>
              <a:defRPr/>
            </a:lvl1pPr>
          </a:lstStyle>
          <a:p>
            <a:r>
              <a:rPr lang="en-US"/>
              <a:t>Click to edit Master title style</a:t>
            </a:r>
            <a:endParaRPr/>
          </a:p>
        </p:txBody>
      </p:sp>
      <p:sp>
        <p:nvSpPr>
          <p:cNvPr id="3" name="Vertical Text Placeholder 2"/>
          <p:cNvSpPr>
            <a:spLocks noGrp="1"/>
          </p:cNvSpPr>
          <p:nvPr>
            <p:ph type="body" orient="vert" idx="1"/>
          </p:nvPr>
        </p:nvSpPr>
        <p:spPr>
          <a:xfrm>
            <a:off x="398964" y="400050"/>
            <a:ext cx="7145610" cy="4057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a:xfrm>
            <a:off x="3422749" y="4917283"/>
            <a:ext cx="920593" cy="136922"/>
          </a:xfrm>
          <a:prstGeom prst="rect">
            <a:avLst/>
          </a:prstGeom>
        </p:spPr>
        <p:txBody>
          <a:bodyPr/>
          <a:lstStyle>
            <a:lvl1pPr>
              <a:defRPr/>
            </a:lvl1pPr>
          </a:lstStyle>
          <a:p>
            <a:fld id="{8AB12F39-5C5A-48F4-A1AB-57C366D640E9}" type="datetime1">
              <a:rPr lang="en-US" altLang="en-US">
                <a:solidFill>
                  <a:srgbClr val="5F5F5F"/>
                </a:solidFill>
              </a:rPr>
              <a:pPr/>
              <a:t>11/11/25</a:t>
            </a:fld>
            <a:endParaRPr lang="en-US" altLang="en-US">
              <a:solidFill>
                <a:srgbClr val="5F5F5F"/>
              </a:solidFill>
            </a:endParaRPr>
          </a:p>
        </p:txBody>
      </p:sp>
      <p:sp>
        <p:nvSpPr>
          <p:cNvPr id="5" name="Footer Placeholder 4"/>
          <p:cNvSpPr>
            <a:spLocks noGrp="1"/>
          </p:cNvSpPr>
          <p:nvPr>
            <p:ph type="ftr" sz="quarter" idx="11"/>
          </p:nvPr>
        </p:nvSpPr>
        <p:spPr>
          <a:xfrm>
            <a:off x="6584683"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6"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29087D7A-CB2F-479D-8C37-9A708F0D6EC6}"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208279871"/>
      </p:ext>
    </p:extLst>
  </p:cSld>
  <p:clrMapOvr>
    <a:masterClrMapping/>
  </p:clrMapOvr>
  <p:transition spd="med">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twoObj" preserve="1">
  <p:cSld name="Title Subtit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08038" y="1164166"/>
            <a:ext cx="7910512" cy="3297237"/>
          </a:xfrm>
        </p:spPr>
        <p:txBody>
          <a:bodyPr/>
          <a:lstStyle>
            <a:lvl1pPr>
              <a:defRPr sz="2400"/>
            </a:lvl1pPr>
            <a:lvl2pPr>
              <a:defRPr sz="2000"/>
            </a:lvl2pPr>
            <a:lvl3pPr>
              <a:defRPr sz="1800"/>
            </a:lvl3pPr>
            <a:lvl4pPr>
              <a:defRPr sz="1800"/>
            </a:lvl4pPr>
            <a:lvl5pPr>
              <a:defRPr sz="1800"/>
            </a:lvl5pPr>
            <a:lvl6pPr>
              <a:defRPr sz="1100"/>
            </a:lvl6pPr>
            <a:lvl7pPr>
              <a:defRPr sz="1100"/>
            </a:lvl7pPr>
            <a:lvl8pPr>
              <a:defRPr sz="1100"/>
            </a:lvl8pPr>
            <a:lvl9pPr>
              <a:defRPr sz="11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808040" y="658608"/>
            <a:ext cx="8139112" cy="318691"/>
          </a:xfrm>
        </p:spPr>
        <p:txBody>
          <a:bodyPr/>
          <a:lstStyle>
            <a:lvl1pPr marL="0" indent="0">
              <a:buNone/>
              <a:defRPr sz="2000">
                <a:solidFill>
                  <a:schemeClr val="accent2"/>
                </a:solidFill>
              </a:defRPr>
            </a:lvl1pPr>
            <a:lvl2pPr>
              <a:defRPr sz="15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GB"/>
              <a:t>Click to edit Master text styles</a:t>
            </a:r>
          </a:p>
        </p:txBody>
      </p:sp>
      <p:sp>
        <p:nvSpPr>
          <p:cNvPr id="5" name="Footer Placeholder 4"/>
          <p:cNvSpPr>
            <a:spLocks noGrp="1"/>
          </p:cNvSpPr>
          <p:nvPr>
            <p:ph type="ftr" sz="quarter" idx="10"/>
          </p:nvPr>
        </p:nvSpPr>
        <p:spPr>
          <a:xfrm>
            <a:off x="6038041" y="4792266"/>
            <a:ext cx="2895164" cy="273844"/>
          </a:xfrm>
          <a:prstGeom prst="rect">
            <a:avLst/>
          </a:prstGeom>
        </p:spPr>
        <p:txBody>
          <a:bodyPr lIns="91287" tIns="45643" rIns="91287" bIns="45643"/>
          <a:lstStyle>
            <a:lvl1pPr>
              <a:defRPr dirty="0">
                <a:solidFill>
                  <a:srgbClr val="000000"/>
                </a:solidFill>
                <a:latin typeface="Calibri" charset="0"/>
                <a:ea typeface="ＭＳ Ｐゴシック" charset="0"/>
                <a:cs typeface="Arial" charset="0"/>
              </a:defRPr>
            </a:lvl1pPr>
          </a:lstStyle>
          <a:p>
            <a:pPr>
              <a:defRPr/>
            </a:pPr>
            <a:endParaRPr lang="en-US"/>
          </a:p>
        </p:txBody>
      </p:sp>
    </p:spTree>
    <p:extLst>
      <p:ext uri="{BB962C8B-B14F-4D97-AF65-F5344CB8AC3E}">
        <p14:creationId xmlns:p14="http://schemas.microsoft.com/office/powerpoint/2010/main" val="118140813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_New Template_Title 1">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18"/>
            <a:ext cx="9144000" cy="5143499"/>
          </a:xfrm>
          <a:prstGeom prst="rect">
            <a:avLst/>
          </a:prstGeom>
          <a:gradFill flip="none" rotWithShape="1">
            <a:gsLst>
              <a:gs pos="20000">
                <a:srgbClr val="AA0000"/>
              </a:gs>
              <a:gs pos="90000">
                <a:srgbClr val="FF1414"/>
              </a:gs>
            </a:gsLst>
            <a:lin ang="16200000" scaled="0"/>
            <a:tileRect/>
          </a:gradFill>
          <a:ln>
            <a:noFill/>
          </a:ln>
          <a:effectLst>
            <a:outerShdw blurRad="152400" dist="63500"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311" tIns="45656" rIns="91311" bIns="45656" rtlCol="0" anchor="ctr"/>
          <a:lstStyle/>
          <a:p>
            <a:pPr algn="ctr"/>
            <a:endParaRPr lang="en-US" dirty="0">
              <a:solidFill>
                <a:srgbClr val="FFFFFF"/>
              </a:solidFill>
            </a:endParaRPr>
          </a:p>
        </p:txBody>
      </p:sp>
      <p:pic>
        <p:nvPicPr>
          <p:cNvPr id="8" name="Picture 7" descr="O_signature_wht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432" y="253997"/>
            <a:ext cx="2148840" cy="662559"/>
          </a:xfrm>
          <a:prstGeom prst="rect">
            <a:avLst/>
          </a:prstGeom>
        </p:spPr>
      </p:pic>
      <p:sp>
        <p:nvSpPr>
          <p:cNvPr id="17" name="Title 1"/>
          <p:cNvSpPr>
            <a:spLocks noGrp="1"/>
          </p:cNvSpPr>
          <p:nvPr>
            <p:ph type="title" hasCustomPrompt="1"/>
          </p:nvPr>
        </p:nvSpPr>
        <p:spPr>
          <a:xfrm>
            <a:off x="451516" y="1583267"/>
            <a:ext cx="5026449" cy="1230657"/>
          </a:xfrm>
        </p:spPr>
        <p:txBody>
          <a:bodyPr anchor="b" anchorCtr="0"/>
          <a:lstStyle>
            <a:lvl1pPr>
              <a:defRPr sz="2800">
                <a:solidFill>
                  <a:schemeClr val="bg1"/>
                </a:solidFill>
              </a:defRPr>
            </a:lvl1pPr>
          </a:lstStyle>
          <a:p>
            <a:r>
              <a:rPr lang="en-US" dirty="0"/>
              <a:t>Click to edit title</a:t>
            </a:r>
          </a:p>
        </p:txBody>
      </p:sp>
      <p:sp>
        <p:nvSpPr>
          <p:cNvPr id="5" name="Text Placeholder 4"/>
          <p:cNvSpPr>
            <a:spLocks noGrp="1"/>
          </p:cNvSpPr>
          <p:nvPr>
            <p:ph type="body" sz="quarter" idx="13"/>
          </p:nvPr>
        </p:nvSpPr>
        <p:spPr>
          <a:xfrm>
            <a:off x="450850" y="2914276"/>
            <a:ext cx="5027083" cy="1048124"/>
          </a:xfrm>
        </p:spPr>
        <p:txBody>
          <a:bodyPr lIns="0" tIns="0"/>
          <a:lstStyle>
            <a:lvl1pPr marL="0" indent="0">
              <a:spcAft>
                <a:spcPts val="0"/>
              </a:spcAft>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356737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build="p">
        <p:tmplLst>
          <p:tmpl lvl="1">
            <p:tnLst>
              <p:par>
                <p:cTn presetID="10" presetClass="entr" presetSubtype="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p:nvPr>
        </p:nvSpPr>
        <p:spPr>
          <a:xfrm>
            <a:off x="808039" y="201077"/>
            <a:ext cx="6569038" cy="446088"/>
          </a:xfrm>
        </p:spPr>
        <p:txBody>
          <a:bodyPr/>
          <a:lstStyle/>
          <a:p>
            <a:r>
              <a:rPr lang="en-US" dirty="0"/>
              <a:t>Click to edit Master title style</a:t>
            </a:r>
          </a:p>
        </p:txBody>
      </p:sp>
      <p:sp>
        <p:nvSpPr>
          <p:cNvPr id="3" name="Content Placeholder 2"/>
          <p:cNvSpPr>
            <a:spLocks noGrp="1"/>
          </p:cNvSpPr>
          <p:nvPr>
            <p:ph idx="1"/>
          </p:nvPr>
        </p:nvSpPr>
        <p:spPr>
          <a:xfrm>
            <a:off x="808038" y="1164166"/>
            <a:ext cx="8140700" cy="3325358"/>
          </a:xfrm>
        </p:spPr>
        <p:txBody>
          <a:bodyPr/>
          <a:lstStyle>
            <a:lvl1pPr>
              <a:defRPr>
                <a:solidFill>
                  <a:schemeClr val="tx1"/>
                </a:solidFill>
              </a:defRPr>
            </a:lvl1pPr>
            <a:lvl2pPr>
              <a:defRPr sz="2000">
                <a:solidFill>
                  <a:schemeClr val="tx1"/>
                </a:solidFill>
              </a:defRPr>
            </a:lvl2pPr>
            <a:lvl3pPr>
              <a:buClr>
                <a:schemeClr val="tx2"/>
              </a:buCl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6037595" y="4791878"/>
            <a:ext cx="2895600" cy="274637"/>
          </a:xfrm>
          <a:prstGeom prst="rect">
            <a:avLst/>
          </a:prstGeom>
        </p:spPr>
        <p:txBody>
          <a:bodyPr lIns="91308" tIns="45654" rIns="91308" bIns="45654"/>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17555596"/>
      </p:ext>
    </p:extLst>
  </p:cSld>
  <p:clrMapOvr>
    <a:masterClrMapping/>
  </p:clrMapOvr>
  <p:transition spd="med">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Picture + Titl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0" y="30"/>
            <a:ext cx="9144000" cy="3817937"/>
          </a:xfrm>
        </p:spPr>
        <p:txBody>
          <a:bodyPr/>
          <a:lstStyle/>
          <a:p>
            <a:endParaRPr lang="en-US"/>
          </a:p>
        </p:txBody>
      </p:sp>
      <p:sp>
        <p:nvSpPr>
          <p:cNvPr id="5" name="Rectangle 4"/>
          <p:cNvSpPr/>
          <p:nvPr userDrawn="1"/>
        </p:nvSpPr>
        <p:spPr>
          <a:xfrm>
            <a:off x="0" y="3817940"/>
            <a:ext cx="9144000" cy="8007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endParaRPr lang="en-US" sz="1600" dirty="0" err="1">
              <a:solidFill>
                <a:srgbClr val="000000"/>
              </a:solidFill>
              <a:latin typeface="Arial" pitchFamily="34" charset="0"/>
              <a:cs typeface="Arial" pitchFamily="34" charset="0"/>
            </a:endParaRPr>
          </a:p>
        </p:txBody>
      </p:sp>
      <p:sp>
        <p:nvSpPr>
          <p:cNvPr id="2" name="Title 1"/>
          <p:cNvSpPr>
            <a:spLocks noGrp="1"/>
          </p:cNvSpPr>
          <p:nvPr>
            <p:ph type="title"/>
          </p:nvPr>
        </p:nvSpPr>
        <p:spPr>
          <a:xfrm>
            <a:off x="572869" y="3997275"/>
            <a:ext cx="6569038" cy="446088"/>
          </a:xfrm>
        </p:spPr>
        <p:txBody>
          <a:bodyPr/>
          <a:lstStyle/>
          <a:p>
            <a:r>
              <a:rPr lang="en-US" dirty="0"/>
              <a:t>Click to edit Master title style</a:t>
            </a:r>
          </a:p>
        </p:txBody>
      </p:sp>
      <p:sp>
        <p:nvSpPr>
          <p:cNvPr id="4" name="Footer Placeholder 4"/>
          <p:cNvSpPr>
            <a:spLocks noGrp="1"/>
          </p:cNvSpPr>
          <p:nvPr>
            <p:ph type="ftr" sz="quarter" idx="10"/>
          </p:nvPr>
        </p:nvSpPr>
        <p:spPr>
          <a:xfrm>
            <a:off x="6037595" y="4791878"/>
            <a:ext cx="2895600" cy="274637"/>
          </a:xfrm>
          <a:prstGeom prst="rect">
            <a:avLst/>
          </a:prstGeom>
        </p:spPr>
        <p:txBody>
          <a:bodyPr lIns="91308" tIns="45654" rIns="91308" bIns="45654"/>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799498845"/>
      </p:ext>
    </p:extLst>
  </p:cSld>
  <p:clrMapOvr>
    <a:masterClrMapping/>
  </p:clrMapOvr>
  <p:transition spd="med">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4" name="Footer Placeholder 4"/>
          <p:cNvSpPr>
            <a:spLocks noGrp="1"/>
          </p:cNvSpPr>
          <p:nvPr>
            <p:ph type="ftr" sz="quarter" idx="10"/>
          </p:nvPr>
        </p:nvSpPr>
        <p:spPr>
          <a:xfrm>
            <a:off x="6037595" y="4791878"/>
            <a:ext cx="2895600" cy="274637"/>
          </a:xfrm>
          <a:prstGeom prst="rect">
            <a:avLst/>
          </a:prstGeom>
        </p:spPr>
        <p:txBody>
          <a:bodyPr lIns="91308" tIns="45654" rIns="91308" bIns="45654"/>
          <a:lstStyle>
            <a:lvl1pPr>
              <a:defRPr/>
            </a:lvl1pPr>
          </a:lstStyle>
          <a:p>
            <a:pPr>
              <a:defRPr/>
            </a:pPr>
            <a:endParaRPr lang="en-US" dirty="0">
              <a:solidFill>
                <a:srgbClr val="000000"/>
              </a:solidFill>
            </a:endParaRPr>
          </a:p>
        </p:txBody>
      </p:sp>
      <p:sp>
        <p:nvSpPr>
          <p:cNvPr id="6" name="Picture Placeholder 5"/>
          <p:cNvSpPr>
            <a:spLocks noGrp="1"/>
          </p:cNvSpPr>
          <p:nvPr>
            <p:ph type="pic" sz="quarter" idx="11"/>
          </p:nvPr>
        </p:nvSpPr>
        <p:spPr>
          <a:xfrm>
            <a:off x="0" y="1"/>
            <a:ext cx="9144000" cy="4620042"/>
          </a:xfrm>
        </p:spPr>
        <p:txBody>
          <a:bodyPr/>
          <a:lstStyle/>
          <a:p>
            <a:endParaRPr lang="en-US"/>
          </a:p>
        </p:txBody>
      </p:sp>
    </p:spTree>
    <p:extLst>
      <p:ext uri="{BB962C8B-B14F-4D97-AF65-F5344CB8AC3E}">
        <p14:creationId xmlns:p14="http://schemas.microsoft.com/office/powerpoint/2010/main" val="4146142114"/>
      </p:ext>
    </p:extLst>
  </p:cSld>
  <p:clrMapOvr>
    <a:masterClrMapping/>
  </p:clrMapOvr>
  <p:transition spd="med">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grpSp>
        <p:nvGrpSpPr>
          <p:cNvPr id="3" name="Group 2"/>
          <p:cNvGrpSpPr/>
          <p:nvPr userDrawn="1"/>
        </p:nvGrpSpPr>
        <p:grpSpPr>
          <a:xfrm>
            <a:off x="-1587" y="0"/>
            <a:ext cx="9145588" cy="3625850"/>
            <a:chOff x="-1587" y="0"/>
            <a:chExt cx="9145587" cy="3625850"/>
          </a:xfrm>
          <a:solidFill>
            <a:schemeClr val="tx1">
              <a:lumMod val="65000"/>
              <a:lumOff val="35000"/>
            </a:schemeClr>
          </a:solidFill>
        </p:grpSpPr>
        <p:pic>
          <p:nvPicPr>
            <p:cNvPr id="7"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1041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6" name="Picture 24" descr="Small Red Square"/>
            <p:cNvPicPr>
              <a:picLocks noChangeAspect="1" noChangeArrowheads="1"/>
            </p:cNvPicPr>
            <p:nvPr userDrawn="1"/>
          </p:nvPicPr>
          <p:blipFill>
            <a:blip r:embed="rId3" cstate="screen">
              <a:alphaModFix amt="0"/>
              <a:extLst>
                <a:ext uri="{28A0092B-C50C-407E-A947-70E740481C1C}">
                  <a14:useLocalDpi xmlns:a14="http://schemas.microsoft.com/office/drawing/2010/main"/>
                </a:ext>
              </a:extLst>
            </a:blip>
            <a:srcRect/>
            <a:stretch>
              <a:fillRect/>
            </a:stretch>
          </p:blipFill>
          <p:spPr bwMode="auto">
            <a:xfrm>
              <a:off x="-1587" y="1041400"/>
              <a:ext cx="9144000" cy="258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userDrawn="1">
            <p:ph type="title" hasCustomPrompt="1"/>
          </p:nvPr>
        </p:nvSpPr>
        <p:spPr>
          <a:xfrm>
            <a:off x="1" y="1821959"/>
            <a:ext cx="9142412" cy="900649"/>
          </a:xfrm>
          <a:noFill/>
          <a:ln>
            <a:noFill/>
          </a:ln>
        </p:spPr>
        <p:txBody>
          <a:bodyPr/>
          <a:lstStyle>
            <a:lvl1pPr algn="ctr">
              <a:defRPr sz="6000" b="0">
                <a:solidFill>
                  <a:schemeClr val="bg1"/>
                </a:solidFill>
              </a:defRPr>
            </a:lvl1pPr>
          </a:lstStyle>
          <a:p>
            <a:r>
              <a:rPr lang="en-US" dirty="0"/>
              <a:t>Q&amp;A</a:t>
            </a:r>
          </a:p>
        </p:txBody>
      </p:sp>
      <p:sp>
        <p:nvSpPr>
          <p:cNvPr id="4" name="Footer Placeholder 4"/>
          <p:cNvSpPr>
            <a:spLocks noGrp="1"/>
          </p:cNvSpPr>
          <p:nvPr userDrawn="1">
            <p:ph type="ftr" sz="quarter" idx="10"/>
          </p:nvPr>
        </p:nvSpPr>
        <p:spPr>
          <a:xfrm>
            <a:off x="6037595" y="4791878"/>
            <a:ext cx="2895600" cy="274637"/>
          </a:xfrm>
          <a:prstGeom prst="rect">
            <a:avLst/>
          </a:prstGeom>
        </p:spPr>
        <p:txBody>
          <a:bodyPr lIns="91308" tIns="45654" rIns="91308" bIns="45654"/>
          <a:lstStyle>
            <a:lvl1pPr>
              <a:defRPr/>
            </a:lvl1pPr>
          </a:lstStyle>
          <a:p>
            <a:pPr>
              <a:defRPr/>
            </a:pPr>
            <a:endParaRPr lang="en-US" dirty="0">
              <a:solidFill>
                <a:srgbClr val="000000"/>
              </a:solidFill>
            </a:endParaRPr>
          </a:p>
        </p:txBody>
      </p:sp>
    </p:spTree>
    <p:extLst>
      <p:ext uri="{BB962C8B-B14F-4D97-AF65-F5344CB8AC3E}">
        <p14:creationId xmlns:p14="http://schemas.microsoft.com/office/powerpoint/2010/main" val="3322484553"/>
      </p:ext>
    </p:extLst>
  </p:cSld>
  <p:clrMapOvr>
    <a:masterClrMapping/>
  </p:clrMapOvr>
  <p:transition spd="med">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Opening/Closing slide">
    <p:spTree>
      <p:nvGrpSpPr>
        <p:cNvPr id="1" name=""/>
        <p:cNvGrpSpPr/>
        <p:nvPr/>
      </p:nvGrpSpPr>
      <p:grpSpPr>
        <a:xfrm>
          <a:off x="0" y="0"/>
          <a:ext cx="0" cy="0"/>
          <a:chOff x="0" y="0"/>
          <a:chExt cx="0" cy="0"/>
        </a:xfrm>
      </p:grpSpPr>
      <p:grpSp>
        <p:nvGrpSpPr>
          <p:cNvPr id="2" name="Group 10"/>
          <p:cNvGrpSpPr>
            <a:grpSpLocks/>
          </p:cNvGrpSpPr>
          <p:nvPr userDrawn="1"/>
        </p:nvGrpSpPr>
        <p:grpSpPr bwMode="auto">
          <a:xfrm>
            <a:off x="0" y="0"/>
            <a:ext cx="9144000" cy="5143500"/>
            <a:chOff x="0" y="0"/>
            <a:chExt cx="9144000" cy="5143500"/>
          </a:xfrm>
        </p:grpSpPr>
        <p:pic>
          <p:nvPicPr>
            <p:cNvPr id="3" name="Picture 1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28180" y="2094112"/>
              <a:ext cx="5998766" cy="750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21734516"/>
      </p:ext>
    </p:extLst>
  </p:cSld>
  <p:clrMapOvr>
    <a:masterClrMapping/>
  </p:clrMapOvr>
  <p:transition spd="med">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9"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08039" y="201109"/>
            <a:ext cx="7950201" cy="473075"/>
          </a:xfrm>
        </p:spPr>
        <p:txBody>
          <a:bodyPr wrap="square"/>
          <a:lstStyle/>
          <a:p>
            <a:r>
              <a:rPr lang="en-US" dirty="0"/>
              <a:t>Click to edit Master title style</a:t>
            </a:r>
          </a:p>
        </p:txBody>
      </p:sp>
      <p:sp>
        <p:nvSpPr>
          <p:cNvPr id="3" name="Content Placeholder 2"/>
          <p:cNvSpPr>
            <a:spLocks noGrp="1"/>
          </p:cNvSpPr>
          <p:nvPr>
            <p:ph idx="1"/>
          </p:nvPr>
        </p:nvSpPr>
        <p:spPr>
          <a:xfrm>
            <a:off x="806452" y="1111253"/>
            <a:ext cx="7900974" cy="3648075"/>
          </a:xfrm>
        </p:spPr>
        <p:txBody>
          <a:bodyPr wrap="square"/>
          <a:lstStyle>
            <a:lvl1pPr marL="117310" indent="-117310">
              <a:spcBef>
                <a:spcPts val="400"/>
              </a:spcBef>
              <a:spcAft>
                <a:spcPts val="200"/>
              </a:spcAft>
              <a:buFont typeface="Arial" pitchFamily="34" charset="0"/>
              <a:buChar char="•"/>
              <a:defRPr sz="1200" b="0"/>
            </a:lvl1pPr>
            <a:lvl2pPr marL="343994" indent="-177552">
              <a:spcAft>
                <a:spcPts val="0"/>
              </a:spcAft>
              <a:buClr>
                <a:schemeClr val="tx1"/>
              </a:buClr>
              <a:buFont typeface="Arial" pitchFamily="34" charset="0"/>
              <a:buChar char="–"/>
              <a:defRPr sz="1100"/>
            </a:lvl2pPr>
            <a:lvl3pPr marL="573883" indent="-171219">
              <a:buClr>
                <a:schemeClr val="tx2"/>
              </a:buClr>
              <a:buFont typeface="Arial" pitchFamily="34" charset="0"/>
              <a:buChar char="•"/>
              <a:defRPr sz="1100">
                <a:solidFill>
                  <a:schemeClr val="tx1"/>
                </a:solidFill>
              </a:defRPr>
            </a:lvl3pPr>
            <a:lvl4pPr marL="854476" indent="-107801">
              <a:buClr>
                <a:schemeClr val="tx1"/>
              </a:buClr>
              <a:buFont typeface="Arial" pitchFamily="34" charset="0"/>
              <a:buChar char="–"/>
              <a:defRPr lang="en-US" sz="1100" kern="1200" dirty="0" smtClean="0">
                <a:solidFill>
                  <a:schemeClr val="tx1"/>
                </a:solidFill>
                <a:latin typeface="Arial" pitchFamily="34" charset="0"/>
                <a:ea typeface="ＭＳ Ｐゴシック" pitchFamily="127" charset="-128"/>
                <a:cs typeface="ＭＳ Ｐゴシック" pitchFamily="127" charset="-128"/>
              </a:defRPr>
            </a:lvl4pPr>
            <a:lvl5pPr marL="1198500" indent="-166457">
              <a:buClr>
                <a:schemeClr val="tx2"/>
              </a:buClr>
              <a:buFont typeface="Arial" pitchFamily="34" charset="0"/>
              <a:buChar cha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10"/>
          </p:nvPr>
        </p:nvSpPr>
        <p:spPr>
          <a:xfrm>
            <a:off x="5824269" y="4758225"/>
            <a:ext cx="2895600" cy="274637"/>
          </a:xfrm>
          <a:prstGeom prst="rect">
            <a:avLst/>
          </a:prstGeom>
        </p:spPr>
        <p:txBody>
          <a:bodyPr wrap="square" lIns="91308" tIns="45654" rIns="91308" bIns="45654"/>
          <a:lstStyle>
            <a:lvl1pPr>
              <a:defRPr/>
            </a:lvl1pPr>
          </a:lstStyle>
          <a:p>
            <a:pPr>
              <a:defRPr/>
            </a:pPr>
            <a:endParaRPr lang="en-US" dirty="0">
              <a:solidFill>
                <a:srgbClr val="000000"/>
              </a:solidFill>
            </a:endParaRPr>
          </a:p>
        </p:txBody>
      </p:sp>
      <p:sp>
        <p:nvSpPr>
          <p:cNvPr id="8" name="Text Box 14"/>
          <p:cNvSpPr txBox="1">
            <a:spLocks noChangeArrowheads="1"/>
          </p:cNvSpPr>
          <p:nvPr userDrawn="1"/>
        </p:nvSpPr>
        <p:spPr bwMode="auto">
          <a:xfrm>
            <a:off x="635236" y="4874548"/>
            <a:ext cx="156482" cy="21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474" tIns="17261" rIns="34474"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algn="r" defTabSz="342358" eaLnBrk="1" hangingPunct="1">
              <a:spcBef>
                <a:spcPts val="0"/>
              </a:spcBef>
              <a:buClr>
                <a:srgbClr val="829E7E"/>
              </a:buClr>
              <a:buFont typeface="Arial"/>
              <a:buNone/>
              <a:defRPr/>
            </a:pPr>
            <a:fld id="{DF43EDC1-DE77-47A3-B56B-F28176B942E3}" type="slidenum">
              <a:rPr lang="en-US" sz="600" smtClean="0">
                <a:solidFill>
                  <a:srgbClr val="000000"/>
                </a:solidFill>
              </a:rPr>
              <a:pPr algn="r" defTabSz="342358" eaLnBrk="1" hangingPunct="1">
                <a:spcBef>
                  <a:spcPts val="0"/>
                </a:spcBef>
                <a:buClr>
                  <a:srgbClr val="829E7E"/>
                </a:buClr>
                <a:buFont typeface="Arial"/>
                <a:buNone/>
                <a:defRPr/>
              </a:pPr>
              <a:t>‹#›</a:t>
            </a:fld>
            <a:endParaRPr lang="en-US" sz="600" dirty="0">
              <a:solidFill>
                <a:srgbClr val="292929"/>
              </a:solidFill>
            </a:endParaRPr>
          </a:p>
        </p:txBody>
      </p:sp>
      <p:sp>
        <p:nvSpPr>
          <p:cNvPr id="11" name="Text Box 14"/>
          <p:cNvSpPr txBox="1">
            <a:spLocks noChangeArrowheads="1"/>
          </p:cNvSpPr>
          <p:nvPr userDrawn="1"/>
        </p:nvSpPr>
        <p:spPr bwMode="auto">
          <a:xfrm>
            <a:off x="858477" y="4875876"/>
            <a:ext cx="2229643" cy="21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474" tIns="17261" rIns="34474"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358" eaLnBrk="1" hangingPunct="1">
              <a:spcBef>
                <a:spcPts val="0"/>
              </a:spcBef>
              <a:buClr>
                <a:srgbClr val="829E7E"/>
              </a:buClr>
              <a:buFont typeface="Arial"/>
              <a:buNone/>
              <a:defRPr/>
            </a:pPr>
            <a:r>
              <a:rPr lang="en-US" sz="600" dirty="0">
                <a:solidFill>
                  <a:srgbClr val="292929"/>
                </a:solidFill>
              </a:rPr>
              <a:t>Copyright © 2011, Oracle and/or its affiliates. All rights reserved.</a:t>
            </a:r>
          </a:p>
        </p:txBody>
      </p:sp>
      <p:cxnSp>
        <p:nvCxnSpPr>
          <p:cNvPr id="14" name="Straight Connector 13"/>
          <p:cNvCxnSpPr/>
          <p:nvPr userDrawn="1"/>
        </p:nvCxnSpPr>
        <p:spPr>
          <a:xfrm flipH="1">
            <a:off x="824370" y="4897908"/>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25347777"/>
      </p:ext>
    </p:extLst>
  </p:cSld>
  <p:clrMapOvr>
    <a:masterClrMapping/>
  </p:clrMapOvr>
  <p:transition spd="med">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instructions blank">
    <p:spTree>
      <p:nvGrpSpPr>
        <p:cNvPr id="1" name=""/>
        <p:cNvGrpSpPr/>
        <p:nvPr/>
      </p:nvGrpSpPr>
      <p:grpSpPr>
        <a:xfrm>
          <a:off x="0" y="0"/>
          <a:ext cx="0" cy="0"/>
          <a:chOff x="0" y="0"/>
          <a:chExt cx="0" cy="0"/>
        </a:xfrm>
      </p:grpSpPr>
      <p:pic>
        <p:nvPicPr>
          <p:cNvPr id="8" name="Picture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08039" y="201078"/>
            <a:ext cx="7950201" cy="530224"/>
          </a:xfrm>
        </p:spPr>
        <p:txBody>
          <a:bodyPr wrap="square"/>
          <a:lstStyle/>
          <a:p>
            <a:r>
              <a:rPr lang="en-US" dirty="0"/>
              <a:t>Click to edit Master title style</a:t>
            </a:r>
          </a:p>
        </p:txBody>
      </p:sp>
      <p:sp>
        <p:nvSpPr>
          <p:cNvPr id="6" name="Footer Placeholder 4"/>
          <p:cNvSpPr>
            <a:spLocks noGrp="1"/>
          </p:cNvSpPr>
          <p:nvPr>
            <p:ph type="ftr" sz="quarter" idx="10"/>
          </p:nvPr>
        </p:nvSpPr>
        <p:spPr>
          <a:xfrm>
            <a:off x="5858212" y="4800071"/>
            <a:ext cx="2895600" cy="274637"/>
          </a:xfrm>
          <a:prstGeom prst="rect">
            <a:avLst/>
          </a:prstGeom>
        </p:spPr>
        <p:txBody>
          <a:bodyPr wrap="square" lIns="91308" tIns="45654" rIns="91308" bIns="45654"/>
          <a:lstStyle>
            <a:lvl1pPr>
              <a:defRPr/>
            </a:lvl1pPr>
          </a:lstStyle>
          <a:p>
            <a:pPr>
              <a:defRPr/>
            </a:pPr>
            <a:endParaRPr lang="en-US" dirty="0">
              <a:solidFill>
                <a:srgbClr val="000000"/>
              </a:solidFill>
            </a:endParaRPr>
          </a:p>
        </p:txBody>
      </p:sp>
      <p:sp>
        <p:nvSpPr>
          <p:cNvPr id="7" name="Text Box 14"/>
          <p:cNvSpPr txBox="1">
            <a:spLocks noChangeArrowheads="1"/>
          </p:cNvSpPr>
          <p:nvPr userDrawn="1"/>
        </p:nvSpPr>
        <p:spPr bwMode="auto">
          <a:xfrm>
            <a:off x="635236" y="4874548"/>
            <a:ext cx="156482" cy="219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474" tIns="17261" rIns="34474"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algn="r" defTabSz="342358" eaLnBrk="1" hangingPunct="1">
              <a:spcBef>
                <a:spcPts val="0"/>
              </a:spcBef>
              <a:buClr>
                <a:srgbClr val="829E7E"/>
              </a:buClr>
              <a:buFont typeface="Arial"/>
              <a:buNone/>
              <a:defRPr/>
            </a:pPr>
            <a:fld id="{DF43EDC1-DE77-47A3-B56B-F28176B942E3}" type="slidenum">
              <a:rPr lang="en-US" sz="600" smtClean="0">
                <a:solidFill>
                  <a:srgbClr val="000000"/>
                </a:solidFill>
              </a:rPr>
              <a:pPr algn="r" defTabSz="342358" eaLnBrk="1" hangingPunct="1">
                <a:spcBef>
                  <a:spcPts val="0"/>
                </a:spcBef>
                <a:buClr>
                  <a:srgbClr val="829E7E"/>
                </a:buClr>
                <a:buFont typeface="Arial"/>
                <a:buNone/>
                <a:defRPr/>
              </a:pPr>
              <a:t>‹#›</a:t>
            </a:fld>
            <a:endParaRPr lang="en-US" sz="600" dirty="0">
              <a:solidFill>
                <a:srgbClr val="292929"/>
              </a:solidFill>
            </a:endParaRPr>
          </a:p>
        </p:txBody>
      </p:sp>
      <p:sp>
        <p:nvSpPr>
          <p:cNvPr id="11" name="Text Box 14"/>
          <p:cNvSpPr txBox="1">
            <a:spLocks noChangeArrowheads="1"/>
          </p:cNvSpPr>
          <p:nvPr userDrawn="1"/>
        </p:nvSpPr>
        <p:spPr bwMode="auto">
          <a:xfrm>
            <a:off x="858477" y="4875876"/>
            <a:ext cx="2229643" cy="21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474" tIns="17261" rIns="34474" bIns="17261"/>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358" eaLnBrk="1" hangingPunct="1">
              <a:spcBef>
                <a:spcPts val="0"/>
              </a:spcBef>
              <a:buClr>
                <a:srgbClr val="829E7E"/>
              </a:buClr>
              <a:buFont typeface="Arial"/>
              <a:buNone/>
              <a:defRPr/>
            </a:pPr>
            <a:r>
              <a:rPr lang="en-US" sz="600" dirty="0">
                <a:solidFill>
                  <a:srgbClr val="292929"/>
                </a:solidFill>
              </a:rPr>
              <a:t>Copyright © 2011, Oracle and/or its affiliates. All rights reserved.</a:t>
            </a:r>
          </a:p>
        </p:txBody>
      </p:sp>
      <p:cxnSp>
        <p:nvCxnSpPr>
          <p:cNvPr id="13" name="Straight Connector 12"/>
          <p:cNvCxnSpPr/>
          <p:nvPr userDrawn="1"/>
        </p:nvCxnSpPr>
        <p:spPr>
          <a:xfrm flipH="1">
            <a:off x="824370" y="4897908"/>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grpSp>
        <p:nvGrpSpPr>
          <p:cNvPr id="3" name="Group 2"/>
          <p:cNvGrpSpPr/>
          <p:nvPr userDrawn="1"/>
        </p:nvGrpSpPr>
        <p:grpSpPr>
          <a:xfrm>
            <a:off x="3094528" y="4875691"/>
            <a:ext cx="2289387" cy="219168"/>
            <a:chOff x="3094495" y="4875691"/>
            <a:chExt cx="2289387" cy="219168"/>
          </a:xfrm>
        </p:grpSpPr>
        <p:sp>
          <p:nvSpPr>
            <p:cNvPr id="12" name="Text Box 14"/>
            <p:cNvSpPr txBox="1">
              <a:spLocks noChangeArrowheads="1"/>
            </p:cNvSpPr>
            <p:nvPr userDrawn="1"/>
          </p:nvSpPr>
          <p:spPr bwMode="auto">
            <a:xfrm>
              <a:off x="3124525" y="4875691"/>
              <a:ext cx="2259357" cy="21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4523" tIns="17262" rIns="34523" bIns="17262"/>
            <a:lstStyle>
              <a:lvl1pPr defTabSz="342900" eaLnBrk="0" hangingPunct="0">
                <a:defRPr sz="2000">
                  <a:solidFill>
                    <a:schemeClr val="tx1"/>
                  </a:solidFill>
                  <a:latin typeface="Arial" charset="0"/>
                  <a:ea typeface="ＭＳ Ｐゴシック" pitchFamily="16" charset="-128"/>
                </a:defRPr>
              </a:lvl1pPr>
              <a:lvl2pPr marL="14224000" indent="-14052550" defTabSz="342900" eaLnBrk="0" hangingPunct="0">
                <a:defRPr sz="2000">
                  <a:solidFill>
                    <a:schemeClr val="tx1"/>
                  </a:solidFill>
                  <a:latin typeface="Arial" charset="0"/>
                  <a:ea typeface="ＭＳ Ｐゴシック" pitchFamily="16" charset="-128"/>
                </a:defRPr>
              </a:lvl2pPr>
              <a:lvl3pPr marL="19388138" indent="-19045238" defTabSz="342900" eaLnBrk="0" hangingPunct="0">
                <a:defRPr sz="2000">
                  <a:solidFill>
                    <a:schemeClr val="tx1"/>
                  </a:solidFill>
                  <a:latin typeface="Arial" charset="0"/>
                  <a:ea typeface="ＭＳ Ｐゴシック" pitchFamily="16" charset="-128"/>
                </a:defRPr>
              </a:lvl3pPr>
              <a:lvl4pPr eaLnBrk="0" hangingPunct="0">
                <a:defRPr sz="2000">
                  <a:solidFill>
                    <a:schemeClr val="tx1"/>
                  </a:solidFill>
                  <a:latin typeface="Arial" charset="0"/>
                  <a:ea typeface="ＭＳ Ｐゴシック" pitchFamily="16" charset="-128"/>
                </a:defRPr>
              </a:lvl4pPr>
              <a:lvl5pPr eaLnBrk="0" hangingPunct="0">
                <a:defRPr sz="2000">
                  <a:solidFill>
                    <a:schemeClr val="tx1"/>
                  </a:solidFill>
                  <a:latin typeface="Arial" charset="0"/>
                  <a:ea typeface="ＭＳ Ｐゴシック" pitchFamily="16" charset="-128"/>
                </a:defRPr>
              </a:lvl5pPr>
              <a:lvl6pPr marL="4572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6pPr>
              <a:lvl7pPr marL="9144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7pPr>
              <a:lvl8pPr marL="13716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8pPr>
              <a:lvl9pPr marL="1828800" eaLnBrk="0" fontAlgn="base" hangingPunct="0">
                <a:lnSpc>
                  <a:spcPct val="90000"/>
                </a:lnSpc>
                <a:spcBef>
                  <a:spcPct val="50000"/>
                </a:spcBef>
                <a:spcAft>
                  <a:spcPct val="0"/>
                </a:spcAft>
                <a:defRPr sz="2000">
                  <a:solidFill>
                    <a:schemeClr val="tx1"/>
                  </a:solidFill>
                  <a:latin typeface="Arial" charset="0"/>
                  <a:ea typeface="ＭＳ Ｐゴシック" pitchFamily="16" charset="-128"/>
                </a:defRPr>
              </a:lvl9pPr>
            </a:lstStyle>
            <a:p>
              <a:pPr defTabSz="342358" eaLnBrk="1" hangingPunct="1">
                <a:spcBef>
                  <a:spcPts val="0"/>
                </a:spcBef>
                <a:buClr>
                  <a:srgbClr val="829E7E"/>
                </a:buClr>
                <a:buFont typeface="Arial"/>
                <a:buNone/>
                <a:defRPr/>
              </a:pPr>
              <a:r>
                <a:rPr lang="en-US" sz="600" dirty="0">
                  <a:solidFill>
                    <a:srgbClr val="292929"/>
                  </a:solidFill>
                </a:rPr>
                <a:t>Insert Information Protection Policy Classification from Slide 8</a:t>
              </a:r>
              <a:endParaRPr lang="en-US" sz="800" dirty="0">
                <a:solidFill>
                  <a:srgbClr val="292929"/>
                </a:solidFill>
              </a:endParaRPr>
            </a:p>
          </p:txBody>
        </p:sp>
        <p:cxnSp>
          <p:nvCxnSpPr>
            <p:cNvPr id="14" name="Straight Connector 13"/>
            <p:cNvCxnSpPr/>
            <p:nvPr userDrawn="1"/>
          </p:nvCxnSpPr>
          <p:spPr>
            <a:xfrm flipH="1">
              <a:off x="3094495" y="4897874"/>
              <a:ext cx="1092" cy="96623"/>
            </a:xfrm>
            <a:prstGeom prst="line">
              <a:avLst/>
            </a:prstGeom>
            <a:ln w="6350" cmpd="sng">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35677304"/>
      </p:ext>
    </p:extLst>
  </p:cSld>
  <p:clrMapOvr>
    <a:masterClrMapping/>
  </p:clrMapOvr>
  <p:transition spd="med">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2_New Template_Title 1">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18"/>
            <a:ext cx="9144000" cy="5143499"/>
          </a:xfrm>
          <a:prstGeom prst="rect">
            <a:avLst/>
          </a:prstGeom>
          <a:gradFill flip="none" rotWithShape="1">
            <a:gsLst>
              <a:gs pos="20000">
                <a:srgbClr val="AA0000"/>
              </a:gs>
              <a:gs pos="90000">
                <a:srgbClr val="FF1414"/>
              </a:gs>
            </a:gsLst>
            <a:lin ang="16200000" scaled="0"/>
            <a:tileRect/>
          </a:gradFill>
          <a:ln>
            <a:noFill/>
          </a:ln>
          <a:effectLst>
            <a:outerShdw blurRad="152400" dist="63500" dir="2700000" algn="tl"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324" tIns="45662" rIns="91324" bIns="45662" rtlCol="0" anchor="ctr"/>
          <a:lstStyle/>
          <a:p>
            <a:pPr algn="ctr"/>
            <a:endParaRPr lang="en-US" dirty="0">
              <a:solidFill>
                <a:srgbClr val="FFFFFF"/>
              </a:solidFill>
            </a:endParaRPr>
          </a:p>
        </p:txBody>
      </p:sp>
      <p:pic>
        <p:nvPicPr>
          <p:cNvPr id="8" name="Picture 7" descr="O_signature_wht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432" y="253997"/>
            <a:ext cx="2148840" cy="662559"/>
          </a:xfrm>
          <a:prstGeom prst="rect">
            <a:avLst/>
          </a:prstGeom>
        </p:spPr>
      </p:pic>
      <p:sp>
        <p:nvSpPr>
          <p:cNvPr id="17" name="Title 1"/>
          <p:cNvSpPr>
            <a:spLocks noGrp="1"/>
          </p:cNvSpPr>
          <p:nvPr>
            <p:ph type="title" hasCustomPrompt="1"/>
          </p:nvPr>
        </p:nvSpPr>
        <p:spPr>
          <a:xfrm>
            <a:off x="451515" y="1583267"/>
            <a:ext cx="5026449" cy="1230657"/>
          </a:xfrm>
        </p:spPr>
        <p:txBody>
          <a:bodyPr anchor="b" anchorCtr="0"/>
          <a:lstStyle>
            <a:lvl1pPr>
              <a:defRPr sz="2800">
                <a:solidFill>
                  <a:schemeClr val="bg1"/>
                </a:solidFill>
              </a:defRPr>
            </a:lvl1pPr>
          </a:lstStyle>
          <a:p>
            <a:r>
              <a:rPr lang="en-US" dirty="0"/>
              <a:t>Click to edit title</a:t>
            </a:r>
          </a:p>
        </p:txBody>
      </p:sp>
      <p:sp>
        <p:nvSpPr>
          <p:cNvPr id="5" name="Text Placeholder 4"/>
          <p:cNvSpPr>
            <a:spLocks noGrp="1"/>
          </p:cNvSpPr>
          <p:nvPr>
            <p:ph type="body" sz="quarter" idx="13"/>
          </p:nvPr>
        </p:nvSpPr>
        <p:spPr>
          <a:xfrm>
            <a:off x="450849" y="2914276"/>
            <a:ext cx="5027083" cy="1048124"/>
          </a:xfrm>
        </p:spPr>
        <p:txBody>
          <a:bodyPr lIns="0" tIns="0"/>
          <a:lstStyle>
            <a:lvl1pPr marL="0" indent="0">
              <a:spcAft>
                <a:spcPts val="0"/>
              </a:spcAft>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521339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build="p">
        <p:tmplLst>
          <p:tmpl lvl="1">
            <p:tnLst>
              <p:par>
                <p:cTn presetID="10" presetClass="entr" presetSubtype="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1_Title-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3422748" y="4917283"/>
            <a:ext cx="920593" cy="136922"/>
          </a:xfrm>
          <a:prstGeom prst="rect">
            <a:avLst/>
          </a:prstGeom>
        </p:spPr>
        <p:txBody>
          <a:bodyPr/>
          <a:lstStyle>
            <a:lvl1pPr>
              <a:defRPr/>
            </a:lvl1pPr>
          </a:lstStyle>
          <a:p>
            <a:fld id="{B937024B-89F0-4457-98AD-32BD69A2E0A7}" type="datetime1">
              <a:rPr lang="en-US" altLang="en-US">
                <a:solidFill>
                  <a:srgbClr val="5F5F5F"/>
                </a:solidFill>
              </a:rPr>
              <a:pPr/>
              <a:t>11/11/25</a:t>
            </a:fld>
            <a:endParaRPr lang="en-US" altLang="en-US">
              <a:solidFill>
                <a:srgbClr val="5F5F5F"/>
              </a:solidFill>
            </a:endParaRPr>
          </a:p>
        </p:txBody>
      </p:sp>
      <p:sp>
        <p:nvSpPr>
          <p:cNvPr id="4" name="Footer Placeholder 4"/>
          <p:cNvSpPr>
            <a:spLocks noGrp="1"/>
          </p:cNvSpPr>
          <p:nvPr>
            <p:ph type="ftr" sz="quarter" idx="11"/>
          </p:nvPr>
        </p:nvSpPr>
        <p:spPr>
          <a:xfrm>
            <a:off x="6584681" y="4917283"/>
            <a:ext cx="1874532" cy="136922"/>
          </a:xfrm>
          <a:prstGeom prst="rect">
            <a:avLst/>
          </a:prstGeom>
        </p:spPr>
        <p:txBody>
          <a:bodyPr/>
          <a:lstStyle>
            <a:lvl1pPr>
              <a:defRPr/>
            </a:lvl1pPr>
          </a:lstStyle>
          <a:p>
            <a:r>
              <a:rPr lang="en-US" altLang="en-US">
                <a:solidFill>
                  <a:srgbClr val="5F5F5F"/>
                </a:solidFill>
              </a:rPr>
              <a:t>Oracle Confidential – Internal/Restricted/Highly Restricted</a:t>
            </a:r>
          </a:p>
        </p:txBody>
      </p:sp>
      <p:sp>
        <p:nvSpPr>
          <p:cNvPr id="5" name="Slide Number Placeholder 5"/>
          <p:cNvSpPr>
            <a:spLocks noGrp="1"/>
          </p:cNvSpPr>
          <p:nvPr>
            <p:ph type="sldNum" sz="quarter" idx="12"/>
          </p:nvPr>
        </p:nvSpPr>
        <p:spPr>
          <a:xfrm>
            <a:off x="8459214" y="4917283"/>
            <a:ext cx="285824" cy="136922"/>
          </a:xfrm>
          <a:prstGeom prst="rect">
            <a:avLst/>
          </a:prstGeom>
        </p:spPr>
        <p:txBody>
          <a:bodyPr/>
          <a:lstStyle>
            <a:lvl1pPr>
              <a:defRPr/>
            </a:lvl1pPr>
          </a:lstStyle>
          <a:p>
            <a:fld id="{6686D022-9304-4A8B-81FE-BA35269D08F5}" type="slidenum">
              <a:rPr lang="en-US" altLang="en-US">
                <a:solidFill>
                  <a:srgbClr val="5F5F5F"/>
                </a:solidFill>
              </a:rPr>
              <a:pPr/>
              <a:t>‹#›</a:t>
            </a:fld>
            <a:endParaRPr lang="en-US" altLang="en-US">
              <a:solidFill>
                <a:srgbClr val="5F5F5F"/>
              </a:solidFill>
            </a:endParaRPr>
          </a:p>
        </p:txBody>
      </p:sp>
    </p:spTree>
    <p:extLst>
      <p:ext uri="{BB962C8B-B14F-4D97-AF65-F5344CB8AC3E}">
        <p14:creationId xmlns:p14="http://schemas.microsoft.com/office/powerpoint/2010/main" val="1574136003"/>
      </p:ext>
    </p:extLst>
  </p:cSld>
  <p:clrMapOvr>
    <a:masterClrMapping/>
  </p:clrMapOvr>
  <p:transition spd="med">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AD7EA-3DDF-7A09-7F7B-0696DE1EC3B5}"/>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AU"/>
          </a:p>
        </p:txBody>
      </p:sp>
      <p:sp>
        <p:nvSpPr>
          <p:cNvPr id="3" name="Subtitle 2">
            <a:extLst>
              <a:ext uri="{FF2B5EF4-FFF2-40B4-BE49-F238E27FC236}">
                <a16:creationId xmlns:a16="http://schemas.microsoft.com/office/drawing/2014/main" id="{E0A6CEA4-925C-98BD-1283-DBB68E8B835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AU"/>
          </a:p>
        </p:txBody>
      </p:sp>
      <p:sp>
        <p:nvSpPr>
          <p:cNvPr id="4" name="Date Placeholder 3">
            <a:extLst>
              <a:ext uri="{FF2B5EF4-FFF2-40B4-BE49-F238E27FC236}">
                <a16:creationId xmlns:a16="http://schemas.microsoft.com/office/drawing/2014/main" id="{5064E279-705F-CDC3-493C-6AD38D64C527}"/>
              </a:ext>
            </a:extLst>
          </p:cNvPr>
          <p:cNvSpPr>
            <a:spLocks noGrp="1"/>
          </p:cNvSpPr>
          <p:nvPr>
            <p:ph type="dt" sz="half" idx="10"/>
          </p:nvPr>
        </p:nvSpPr>
        <p:spPr/>
        <p:txBody>
          <a:bodyPr/>
          <a:lstStyle/>
          <a:p>
            <a:fld id="{EAB1AA8D-7C1D-F340-A810-01299E56A3F1}" type="datetimeFigureOut">
              <a:rPr lang="en-AU" smtClean="0"/>
              <a:t>11/11/2025</a:t>
            </a:fld>
            <a:endParaRPr lang="en-AU"/>
          </a:p>
        </p:txBody>
      </p:sp>
      <p:sp>
        <p:nvSpPr>
          <p:cNvPr id="5" name="Footer Placeholder 4">
            <a:extLst>
              <a:ext uri="{FF2B5EF4-FFF2-40B4-BE49-F238E27FC236}">
                <a16:creationId xmlns:a16="http://schemas.microsoft.com/office/drawing/2014/main" id="{E92E79E6-F5B4-1AC8-2F30-2BBD0D2FBE3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A0F9A23-2EC7-7120-B5DF-40BD77901B39}"/>
              </a:ext>
            </a:extLst>
          </p:cNvPr>
          <p:cNvSpPr>
            <a:spLocks noGrp="1"/>
          </p:cNvSpPr>
          <p:nvPr>
            <p:ph type="sldNum" sz="quarter" idx="12"/>
          </p:nvPr>
        </p:nvSpPr>
        <p:spPr/>
        <p:txBody>
          <a:bodyPr/>
          <a:lstStyle/>
          <a:p>
            <a:fld id="{653D92FF-AE5E-A243-9207-49F8F1B6B4D4}" type="slidenum">
              <a:rPr lang="en-AU" smtClean="0"/>
              <a:t>‹#›</a:t>
            </a:fld>
            <a:endParaRPr lang="en-AU"/>
          </a:p>
        </p:txBody>
      </p:sp>
    </p:spTree>
    <p:extLst>
      <p:ext uri="{BB962C8B-B14F-4D97-AF65-F5344CB8AC3E}">
        <p14:creationId xmlns:p14="http://schemas.microsoft.com/office/powerpoint/2010/main" val="363262284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02ABD-42CD-8759-6077-69F25678C499}"/>
              </a:ext>
            </a:extLst>
          </p:cNvPr>
          <p:cNvSpPr>
            <a:spLocks noGrp="1"/>
          </p:cNvSpPr>
          <p:nvPr>
            <p:ph type="title"/>
          </p:nvPr>
        </p:nvSpPr>
        <p:spPr/>
        <p:txBody>
          <a:bodyPr/>
          <a:lstStyle/>
          <a:p>
            <a:r>
              <a:rPr lang="en-GB"/>
              <a:t>Click to edit Master title style</a:t>
            </a:r>
            <a:endParaRPr lang="en-AU"/>
          </a:p>
        </p:txBody>
      </p:sp>
      <p:sp>
        <p:nvSpPr>
          <p:cNvPr id="4" name="Date Placeholder 3">
            <a:extLst>
              <a:ext uri="{FF2B5EF4-FFF2-40B4-BE49-F238E27FC236}">
                <a16:creationId xmlns:a16="http://schemas.microsoft.com/office/drawing/2014/main" id="{52492244-7FFF-2EAE-808F-9555F5CDCF7E}"/>
              </a:ext>
            </a:extLst>
          </p:cNvPr>
          <p:cNvSpPr>
            <a:spLocks noGrp="1"/>
          </p:cNvSpPr>
          <p:nvPr>
            <p:ph type="dt" sz="half" idx="10"/>
          </p:nvPr>
        </p:nvSpPr>
        <p:spPr/>
        <p:txBody>
          <a:bodyPr/>
          <a:lstStyle/>
          <a:p>
            <a:fld id="{EAB1AA8D-7C1D-F340-A810-01299E56A3F1}" type="datetimeFigureOut">
              <a:rPr lang="en-AU" smtClean="0"/>
              <a:t>11/11/2025</a:t>
            </a:fld>
            <a:endParaRPr lang="en-AU"/>
          </a:p>
        </p:txBody>
      </p:sp>
      <p:sp>
        <p:nvSpPr>
          <p:cNvPr id="5" name="Footer Placeholder 4">
            <a:extLst>
              <a:ext uri="{FF2B5EF4-FFF2-40B4-BE49-F238E27FC236}">
                <a16:creationId xmlns:a16="http://schemas.microsoft.com/office/drawing/2014/main" id="{06AFFD00-A04D-A31A-BE71-4CE1A1A4FC7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E2C6F67-778F-A77D-5A88-609D2BDF059A}"/>
              </a:ext>
            </a:extLst>
          </p:cNvPr>
          <p:cNvSpPr>
            <a:spLocks noGrp="1"/>
          </p:cNvSpPr>
          <p:nvPr>
            <p:ph type="sldNum" sz="quarter" idx="12"/>
          </p:nvPr>
        </p:nvSpPr>
        <p:spPr/>
        <p:txBody>
          <a:bodyPr/>
          <a:lstStyle/>
          <a:p>
            <a:fld id="{653D92FF-AE5E-A243-9207-49F8F1B6B4D4}" type="slidenum">
              <a:rPr lang="en-AU" smtClean="0"/>
              <a:t>‹#›</a:t>
            </a:fld>
            <a:endParaRPr lang="en-AU"/>
          </a:p>
        </p:txBody>
      </p:sp>
    </p:spTree>
    <p:extLst>
      <p:ext uri="{BB962C8B-B14F-4D97-AF65-F5344CB8AC3E}">
        <p14:creationId xmlns:p14="http://schemas.microsoft.com/office/powerpoint/2010/main" val="333758148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AB387-0FD6-1E88-AAD3-EFD214A191AD}"/>
              </a:ext>
            </a:extLst>
          </p:cNvPr>
          <p:cNvSpPr>
            <a:spLocks noGrp="1"/>
          </p:cNvSpPr>
          <p:nvPr>
            <p:ph type="title"/>
          </p:nvPr>
        </p:nvSpPr>
        <p:spPr>
          <a:xfrm>
            <a:off x="623888" y="1282304"/>
            <a:ext cx="7886700" cy="2139553"/>
          </a:xfrm>
        </p:spPr>
        <p:txBody>
          <a:bodyPr anchor="b"/>
          <a:lstStyle>
            <a:lvl1pPr>
              <a:defRPr sz="4500"/>
            </a:lvl1pPr>
          </a:lstStyle>
          <a:p>
            <a:r>
              <a:rPr lang="en-GB"/>
              <a:t>Click to edit Master title style</a:t>
            </a:r>
            <a:endParaRPr lang="en-AU"/>
          </a:p>
        </p:txBody>
      </p:sp>
      <p:sp>
        <p:nvSpPr>
          <p:cNvPr id="3" name="Text Placeholder 2">
            <a:extLst>
              <a:ext uri="{FF2B5EF4-FFF2-40B4-BE49-F238E27FC236}">
                <a16:creationId xmlns:a16="http://schemas.microsoft.com/office/drawing/2014/main" id="{C51E70BF-1509-F007-FA08-95D783FD1D7E}"/>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7FDBA17-73EE-2BC2-F3F0-C0306179FBD9}"/>
              </a:ext>
            </a:extLst>
          </p:cNvPr>
          <p:cNvSpPr>
            <a:spLocks noGrp="1"/>
          </p:cNvSpPr>
          <p:nvPr>
            <p:ph type="dt" sz="half" idx="10"/>
          </p:nvPr>
        </p:nvSpPr>
        <p:spPr/>
        <p:txBody>
          <a:bodyPr/>
          <a:lstStyle/>
          <a:p>
            <a:fld id="{EAB1AA8D-7C1D-F340-A810-01299E56A3F1}" type="datetimeFigureOut">
              <a:rPr lang="en-AU" smtClean="0"/>
              <a:t>11/11/2025</a:t>
            </a:fld>
            <a:endParaRPr lang="en-AU"/>
          </a:p>
        </p:txBody>
      </p:sp>
      <p:sp>
        <p:nvSpPr>
          <p:cNvPr id="5" name="Footer Placeholder 4">
            <a:extLst>
              <a:ext uri="{FF2B5EF4-FFF2-40B4-BE49-F238E27FC236}">
                <a16:creationId xmlns:a16="http://schemas.microsoft.com/office/drawing/2014/main" id="{AF9C4E7B-B7BF-CD0F-675F-39293D589B6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A60BF2D-AC2C-E120-03A1-99B0BA02360C}"/>
              </a:ext>
            </a:extLst>
          </p:cNvPr>
          <p:cNvSpPr>
            <a:spLocks noGrp="1"/>
          </p:cNvSpPr>
          <p:nvPr>
            <p:ph type="sldNum" sz="quarter" idx="12"/>
          </p:nvPr>
        </p:nvSpPr>
        <p:spPr/>
        <p:txBody>
          <a:bodyPr/>
          <a:lstStyle/>
          <a:p>
            <a:fld id="{653D92FF-AE5E-A243-9207-49F8F1B6B4D4}" type="slidenum">
              <a:rPr lang="en-AU" smtClean="0"/>
              <a:t>‹#›</a:t>
            </a:fld>
            <a:endParaRPr lang="en-AU"/>
          </a:p>
        </p:txBody>
      </p:sp>
    </p:spTree>
    <p:extLst>
      <p:ext uri="{BB962C8B-B14F-4D97-AF65-F5344CB8AC3E}">
        <p14:creationId xmlns:p14="http://schemas.microsoft.com/office/powerpoint/2010/main" val="79330603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24DB4-A00A-9580-6922-F6F15E4BDA33}"/>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B26C27B7-0CF5-390E-789E-74B7C3B088E5}"/>
              </a:ext>
            </a:extLst>
          </p:cNvPr>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Content Placeholder 3">
            <a:extLst>
              <a:ext uri="{FF2B5EF4-FFF2-40B4-BE49-F238E27FC236}">
                <a16:creationId xmlns:a16="http://schemas.microsoft.com/office/drawing/2014/main" id="{1F9BC73E-B805-39DA-6280-276F0A902EB4}"/>
              </a:ext>
            </a:extLst>
          </p:cNvPr>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Date Placeholder 4">
            <a:extLst>
              <a:ext uri="{FF2B5EF4-FFF2-40B4-BE49-F238E27FC236}">
                <a16:creationId xmlns:a16="http://schemas.microsoft.com/office/drawing/2014/main" id="{73B44CAA-273E-3139-3F03-D6019B6B05AC}"/>
              </a:ext>
            </a:extLst>
          </p:cNvPr>
          <p:cNvSpPr>
            <a:spLocks noGrp="1"/>
          </p:cNvSpPr>
          <p:nvPr>
            <p:ph type="dt" sz="half" idx="10"/>
          </p:nvPr>
        </p:nvSpPr>
        <p:spPr/>
        <p:txBody>
          <a:bodyPr/>
          <a:lstStyle/>
          <a:p>
            <a:fld id="{EAB1AA8D-7C1D-F340-A810-01299E56A3F1}" type="datetimeFigureOut">
              <a:rPr lang="en-AU" smtClean="0"/>
              <a:t>11/11/2025</a:t>
            </a:fld>
            <a:endParaRPr lang="en-AU"/>
          </a:p>
        </p:txBody>
      </p:sp>
      <p:sp>
        <p:nvSpPr>
          <p:cNvPr id="6" name="Footer Placeholder 5">
            <a:extLst>
              <a:ext uri="{FF2B5EF4-FFF2-40B4-BE49-F238E27FC236}">
                <a16:creationId xmlns:a16="http://schemas.microsoft.com/office/drawing/2014/main" id="{CECB79DD-2019-C16C-D50F-9E43B5B0023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9144F1E-E773-D866-DF9B-9B7B8C86B566}"/>
              </a:ext>
            </a:extLst>
          </p:cNvPr>
          <p:cNvSpPr>
            <a:spLocks noGrp="1"/>
          </p:cNvSpPr>
          <p:nvPr>
            <p:ph type="sldNum" sz="quarter" idx="12"/>
          </p:nvPr>
        </p:nvSpPr>
        <p:spPr/>
        <p:txBody>
          <a:bodyPr/>
          <a:lstStyle/>
          <a:p>
            <a:fld id="{653D92FF-AE5E-A243-9207-49F8F1B6B4D4}" type="slidenum">
              <a:rPr lang="en-AU" smtClean="0"/>
              <a:t>‹#›</a:t>
            </a:fld>
            <a:endParaRPr lang="en-AU"/>
          </a:p>
        </p:txBody>
      </p:sp>
    </p:spTree>
    <p:extLst>
      <p:ext uri="{BB962C8B-B14F-4D97-AF65-F5344CB8AC3E}">
        <p14:creationId xmlns:p14="http://schemas.microsoft.com/office/powerpoint/2010/main" val="341998327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2E66A-02A5-7D28-2FD7-329ED9638D84}"/>
              </a:ext>
            </a:extLst>
          </p:cNvPr>
          <p:cNvSpPr>
            <a:spLocks noGrp="1"/>
          </p:cNvSpPr>
          <p:nvPr>
            <p:ph type="title"/>
          </p:nvPr>
        </p:nvSpPr>
        <p:spPr>
          <a:xfrm>
            <a:off x="629841" y="273844"/>
            <a:ext cx="7886700" cy="994172"/>
          </a:xfrm>
        </p:spPr>
        <p:txBody>
          <a:bodyPr/>
          <a:lstStyle/>
          <a:p>
            <a:r>
              <a:rPr lang="en-GB"/>
              <a:t>Click to edit Master title style</a:t>
            </a:r>
            <a:endParaRPr lang="en-AU"/>
          </a:p>
        </p:txBody>
      </p:sp>
      <p:sp>
        <p:nvSpPr>
          <p:cNvPr id="3" name="Text Placeholder 2">
            <a:extLst>
              <a:ext uri="{FF2B5EF4-FFF2-40B4-BE49-F238E27FC236}">
                <a16:creationId xmlns:a16="http://schemas.microsoft.com/office/drawing/2014/main" id="{E17EB8E4-16D5-D0F7-EC08-7E0E2ED76DF5}"/>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C5D51973-EBCD-3B4C-2B9D-446F875F8DD1}"/>
              </a:ext>
            </a:extLst>
          </p:cNvPr>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Text Placeholder 4">
            <a:extLst>
              <a:ext uri="{FF2B5EF4-FFF2-40B4-BE49-F238E27FC236}">
                <a16:creationId xmlns:a16="http://schemas.microsoft.com/office/drawing/2014/main" id="{B7483283-2708-F551-7D73-EA8E750826A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08BB73A3-1F32-BE8B-041D-152F6A475EB4}"/>
              </a:ext>
            </a:extLst>
          </p:cNvPr>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Date Placeholder 6">
            <a:extLst>
              <a:ext uri="{FF2B5EF4-FFF2-40B4-BE49-F238E27FC236}">
                <a16:creationId xmlns:a16="http://schemas.microsoft.com/office/drawing/2014/main" id="{E870C0D7-6C4D-EB83-5362-C13CE52C3C09}"/>
              </a:ext>
            </a:extLst>
          </p:cNvPr>
          <p:cNvSpPr>
            <a:spLocks noGrp="1"/>
          </p:cNvSpPr>
          <p:nvPr>
            <p:ph type="dt" sz="half" idx="10"/>
          </p:nvPr>
        </p:nvSpPr>
        <p:spPr/>
        <p:txBody>
          <a:bodyPr/>
          <a:lstStyle/>
          <a:p>
            <a:fld id="{EAB1AA8D-7C1D-F340-A810-01299E56A3F1}" type="datetimeFigureOut">
              <a:rPr lang="en-AU" smtClean="0"/>
              <a:t>11/11/2025</a:t>
            </a:fld>
            <a:endParaRPr lang="en-AU"/>
          </a:p>
        </p:txBody>
      </p:sp>
      <p:sp>
        <p:nvSpPr>
          <p:cNvPr id="8" name="Footer Placeholder 7">
            <a:extLst>
              <a:ext uri="{FF2B5EF4-FFF2-40B4-BE49-F238E27FC236}">
                <a16:creationId xmlns:a16="http://schemas.microsoft.com/office/drawing/2014/main" id="{154B479E-25E7-2682-D08C-12505160B77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39E746B8-0EF1-EEAB-F713-4CA06013AA7B}"/>
              </a:ext>
            </a:extLst>
          </p:cNvPr>
          <p:cNvSpPr>
            <a:spLocks noGrp="1"/>
          </p:cNvSpPr>
          <p:nvPr>
            <p:ph type="sldNum" sz="quarter" idx="12"/>
          </p:nvPr>
        </p:nvSpPr>
        <p:spPr/>
        <p:txBody>
          <a:bodyPr/>
          <a:lstStyle/>
          <a:p>
            <a:fld id="{653D92FF-AE5E-A243-9207-49F8F1B6B4D4}" type="slidenum">
              <a:rPr lang="en-AU" smtClean="0"/>
              <a:t>‹#›</a:t>
            </a:fld>
            <a:endParaRPr lang="en-AU"/>
          </a:p>
        </p:txBody>
      </p:sp>
    </p:spTree>
    <p:extLst>
      <p:ext uri="{BB962C8B-B14F-4D97-AF65-F5344CB8AC3E}">
        <p14:creationId xmlns:p14="http://schemas.microsoft.com/office/powerpoint/2010/main" val="187495846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66D7B-4EB1-0A01-06E3-98A5B11DC86B}"/>
              </a:ext>
            </a:extLst>
          </p:cNvPr>
          <p:cNvSpPr>
            <a:spLocks noGrp="1"/>
          </p:cNvSpPr>
          <p:nvPr>
            <p:ph type="title"/>
          </p:nvPr>
        </p:nvSpPr>
        <p:spPr/>
        <p:txBody>
          <a:bodyPr/>
          <a:lstStyle/>
          <a:p>
            <a:r>
              <a:rPr lang="en-GB"/>
              <a:t>Click to edit Master title style</a:t>
            </a:r>
            <a:endParaRPr lang="en-AU"/>
          </a:p>
        </p:txBody>
      </p:sp>
      <p:sp>
        <p:nvSpPr>
          <p:cNvPr id="3" name="Date Placeholder 2">
            <a:extLst>
              <a:ext uri="{FF2B5EF4-FFF2-40B4-BE49-F238E27FC236}">
                <a16:creationId xmlns:a16="http://schemas.microsoft.com/office/drawing/2014/main" id="{5F7880A1-A797-68A0-A0A0-264A88670FF8}"/>
              </a:ext>
            </a:extLst>
          </p:cNvPr>
          <p:cNvSpPr>
            <a:spLocks noGrp="1"/>
          </p:cNvSpPr>
          <p:nvPr>
            <p:ph type="dt" sz="half" idx="10"/>
          </p:nvPr>
        </p:nvSpPr>
        <p:spPr/>
        <p:txBody>
          <a:bodyPr/>
          <a:lstStyle/>
          <a:p>
            <a:fld id="{EAB1AA8D-7C1D-F340-A810-01299E56A3F1}" type="datetimeFigureOut">
              <a:rPr lang="en-AU" smtClean="0"/>
              <a:t>11/11/2025</a:t>
            </a:fld>
            <a:endParaRPr lang="en-AU"/>
          </a:p>
        </p:txBody>
      </p:sp>
      <p:sp>
        <p:nvSpPr>
          <p:cNvPr id="4" name="Footer Placeholder 3">
            <a:extLst>
              <a:ext uri="{FF2B5EF4-FFF2-40B4-BE49-F238E27FC236}">
                <a16:creationId xmlns:a16="http://schemas.microsoft.com/office/drawing/2014/main" id="{B8D61D99-03DE-44B7-3F62-09FC455491FE}"/>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8B5ABB9-53F8-483B-A269-E4D2A4B33FCE}"/>
              </a:ext>
            </a:extLst>
          </p:cNvPr>
          <p:cNvSpPr>
            <a:spLocks noGrp="1"/>
          </p:cNvSpPr>
          <p:nvPr>
            <p:ph type="sldNum" sz="quarter" idx="12"/>
          </p:nvPr>
        </p:nvSpPr>
        <p:spPr/>
        <p:txBody>
          <a:bodyPr/>
          <a:lstStyle/>
          <a:p>
            <a:fld id="{653D92FF-AE5E-A243-9207-49F8F1B6B4D4}" type="slidenum">
              <a:rPr lang="en-AU" smtClean="0"/>
              <a:t>‹#›</a:t>
            </a:fld>
            <a:endParaRPr lang="en-AU"/>
          </a:p>
        </p:txBody>
      </p:sp>
    </p:spTree>
    <p:extLst>
      <p:ext uri="{BB962C8B-B14F-4D97-AF65-F5344CB8AC3E}">
        <p14:creationId xmlns:p14="http://schemas.microsoft.com/office/powerpoint/2010/main" val="313624592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44BE97-0A62-D2F1-269F-9DE828493E00}"/>
              </a:ext>
            </a:extLst>
          </p:cNvPr>
          <p:cNvSpPr>
            <a:spLocks noGrp="1"/>
          </p:cNvSpPr>
          <p:nvPr>
            <p:ph type="dt" sz="half" idx="10"/>
          </p:nvPr>
        </p:nvSpPr>
        <p:spPr/>
        <p:txBody>
          <a:bodyPr/>
          <a:lstStyle/>
          <a:p>
            <a:fld id="{EAB1AA8D-7C1D-F340-A810-01299E56A3F1}" type="datetimeFigureOut">
              <a:rPr lang="en-AU" smtClean="0"/>
              <a:t>11/11/2025</a:t>
            </a:fld>
            <a:endParaRPr lang="en-AU"/>
          </a:p>
        </p:txBody>
      </p:sp>
      <p:sp>
        <p:nvSpPr>
          <p:cNvPr id="3" name="Footer Placeholder 2">
            <a:extLst>
              <a:ext uri="{FF2B5EF4-FFF2-40B4-BE49-F238E27FC236}">
                <a16:creationId xmlns:a16="http://schemas.microsoft.com/office/drawing/2014/main" id="{637517D3-507D-115F-896E-13770F8CBA1A}"/>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52DAFF3D-5BD2-40FC-4587-3558DC70DD98}"/>
              </a:ext>
            </a:extLst>
          </p:cNvPr>
          <p:cNvSpPr>
            <a:spLocks noGrp="1"/>
          </p:cNvSpPr>
          <p:nvPr>
            <p:ph type="sldNum" sz="quarter" idx="12"/>
          </p:nvPr>
        </p:nvSpPr>
        <p:spPr/>
        <p:txBody>
          <a:bodyPr/>
          <a:lstStyle/>
          <a:p>
            <a:fld id="{653D92FF-AE5E-A243-9207-49F8F1B6B4D4}" type="slidenum">
              <a:rPr lang="en-AU" smtClean="0"/>
              <a:t>‹#›</a:t>
            </a:fld>
            <a:endParaRPr lang="en-AU"/>
          </a:p>
        </p:txBody>
      </p:sp>
    </p:spTree>
    <p:extLst>
      <p:ext uri="{BB962C8B-B14F-4D97-AF65-F5344CB8AC3E}">
        <p14:creationId xmlns:p14="http://schemas.microsoft.com/office/powerpoint/2010/main" val="371610386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399E0-23F6-5DFF-2CDB-82B64165EDFD}"/>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AU"/>
          </a:p>
        </p:txBody>
      </p:sp>
      <p:sp>
        <p:nvSpPr>
          <p:cNvPr id="3" name="Content Placeholder 2">
            <a:extLst>
              <a:ext uri="{FF2B5EF4-FFF2-40B4-BE49-F238E27FC236}">
                <a16:creationId xmlns:a16="http://schemas.microsoft.com/office/drawing/2014/main" id="{0CB45968-26EC-90AD-14F6-AF6DB219F57C}"/>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Text Placeholder 3">
            <a:extLst>
              <a:ext uri="{FF2B5EF4-FFF2-40B4-BE49-F238E27FC236}">
                <a16:creationId xmlns:a16="http://schemas.microsoft.com/office/drawing/2014/main" id="{D2FE6A1B-6705-86C2-F417-A775F4C4C8C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07FD42E5-67E2-F7E5-E014-89A4517BF906}"/>
              </a:ext>
            </a:extLst>
          </p:cNvPr>
          <p:cNvSpPr>
            <a:spLocks noGrp="1"/>
          </p:cNvSpPr>
          <p:nvPr>
            <p:ph type="dt" sz="half" idx="10"/>
          </p:nvPr>
        </p:nvSpPr>
        <p:spPr/>
        <p:txBody>
          <a:bodyPr/>
          <a:lstStyle/>
          <a:p>
            <a:fld id="{EAB1AA8D-7C1D-F340-A810-01299E56A3F1}" type="datetimeFigureOut">
              <a:rPr lang="en-AU" smtClean="0"/>
              <a:t>11/11/2025</a:t>
            </a:fld>
            <a:endParaRPr lang="en-AU"/>
          </a:p>
        </p:txBody>
      </p:sp>
      <p:sp>
        <p:nvSpPr>
          <p:cNvPr id="6" name="Footer Placeholder 5">
            <a:extLst>
              <a:ext uri="{FF2B5EF4-FFF2-40B4-BE49-F238E27FC236}">
                <a16:creationId xmlns:a16="http://schemas.microsoft.com/office/drawing/2014/main" id="{300B8098-266E-13C4-13B5-33561B18CD57}"/>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B6D5559-B7CB-C88D-3BFD-88F384006337}"/>
              </a:ext>
            </a:extLst>
          </p:cNvPr>
          <p:cNvSpPr>
            <a:spLocks noGrp="1"/>
          </p:cNvSpPr>
          <p:nvPr>
            <p:ph type="sldNum" sz="quarter" idx="12"/>
          </p:nvPr>
        </p:nvSpPr>
        <p:spPr/>
        <p:txBody>
          <a:bodyPr/>
          <a:lstStyle/>
          <a:p>
            <a:fld id="{653D92FF-AE5E-A243-9207-49F8F1B6B4D4}" type="slidenum">
              <a:rPr lang="en-AU" smtClean="0"/>
              <a:t>‹#›</a:t>
            </a:fld>
            <a:endParaRPr lang="en-AU"/>
          </a:p>
        </p:txBody>
      </p:sp>
    </p:spTree>
    <p:extLst>
      <p:ext uri="{BB962C8B-B14F-4D97-AF65-F5344CB8AC3E}">
        <p14:creationId xmlns:p14="http://schemas.microsoft.com/office/powerpoint/2010/main" val="113076923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C72B-0F63-3603-D37A-05A39FF869E7}"/>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AU"/>
          </a:p>
        </p:txBody>
      </p:sp>
      <p:sp>
        <p:nvSpPr>
          <p:cNvPr id="3" name="Picture Placeholder 2">
            <a:extLst>
              <a:ext uri="{FF2B5EF4-FFF2-40B4-BE49-F238E27FC236}">
                <a16:creationId xmlns:a16="http://schemas.microsoft.com/office/drawing/2014/main" id="{A2D7B0C3-1C90-672C-49C9-9CD81277E027}"/>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a:p>
        </p:txBody>
      </p:sp>
      <p:sp>
        <p:nvSpPr>
          <p:cNvPr id="4" name="Text Placeholder 3">
            <a:extLst>
              <a:ext uri="{FF2B5EF4-FFF2-40B4-BE49-F238E27FC236}">
                <a16:creationId xmlns:a16="http://schemas.microsoft.com/office/drawing/2014/main" id="{A7660BEE-A621-2288-8D00-9DBC9CB5CE8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BE391221-810C-A24B-B140-96CC9800DA9B}"/>
              </a:ext>
            </a:extLst>
          </p:cNvPr>
          <p:cNvSpPr>
            <a:spLocks noGrp="1"/>
          </p:cNvSpPr>
          <p:nvPr>
            <p:ph type="dt" sz="half" idx="10"/>
          </p:nvPr>
        </p:nvSpPr>
        <p:spPr/>
        <p:txBody>
          <a:bodyPr/>
          <a:lstStyle/>
          <a:p>
            <a:fld id="{EAB1AA8D-7C1D-F340-A810-01299E56A3F1}" type="datetimeFigureOut">
              <a:rPr lang="en-AU" smtClean="0"/>
              <a:t>11/11/2025</a:t>
            </a:fld>
            <a:endParaRPr lang="en-AU"/>
          </a:p>
        </p:txBody>
      </p:sp>
      <p:sp>
        <p:nvSpPr>
          <p:cNvPr id="6" name="Footer Placeholder 5">
            <a:extLst>
              <a:ext uri="{FF2B5EF4-FFF2-40B4-BE49-F238E27FC236}">
                <a16:creationId xmlns:a16="http://schemas.microsoft.com/office/drawing/2014/main" id="{97DAA5B8-024A-D1F9-4DF3-2CCFB886170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132B144-0FA2-BDE8-EBBF-CE1E4ED33AB9}"/>
              </a:ext>
            </a:extLst>
          </p:cNvPr>
          <p:cNvSpPr>
            <a:spLocks noGrp="1"/>
          </p:cNvSpPr>
          <p:nvPr>
            <p:ph type="sldNum" sz="quarter" idx="12"/>
          </p:nvPr>
        </p:nvSpPr>
        <p:spPr/>
        <p:txBody>
          <a:bodyPr/>
          <a:lstStyle/>
          <a:p>
            <a:fld id="{653D92FF-AE5E-A243-9207-49F8F1B6B4D4}" type="slidenum">
              <a:rPr lang="en-AU" smtClean="0"/>
              <a:t>‹#›</a:t>
            </a:fld>
            <a:endParaRPr lang="en-AU"/>
          </a:p>
        </p:txBody>
      </p:sp>
    </p:spTree>
    <p:extLst>
      <p:ext uri="{BB962C8B-B14F-4D97-AF65-F5344CB8AC3E}">
        <p14:creationId xmlns:p14="http://schemas.microsoft.com/office/powerpoint/2010/main" val="138174416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75433-591E-92CC-F4BD-88C166571E72}"/>
              </a:ext>
            </a:extLst>
          </p:cNvPr>
          <p:cNvSpPr>
            <a:spLocks noGrp="1"/>
          </p:cNvSpPr>
          <p:nvPr>
            <p:ph type="title"/>
          </p:nvPr>
        </p:nvSpPr>
        <p:spPr/>
        <p:txBody>
          <a:bodyPr/>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3BA3058F-4CC3-72C1-0E0C-EF89012CBF6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7ABDA9D4-E4C7-FEFD-A0D1-788E9AB553B7}"/>
              </a:ext>
            </a:extLst>
          </p:cNvPr>
          <p:cNvSpPr>
            <a:spLocks noGrp="1"/>
          </p:cNvSpPr>
          <p:nvPr>
            <p:ph type="dt" sz="half" idx="10"/>
          </p:nvPr>
        </p:nvSpPr>
        <p:spPr/>
        <p:txBody>
          <a:bodyPr/>
          <a:lstStyle/>
          <a:p>
            <a:fld id="{EAB1AA8D-7C1D-F340-A810-01299E56A3F1}" type="datetimeFigureOut">
              <a:rPr lang="en-AU" smtClean="0"/>
              <a:t>11/11/2025</a:t>
            </a:fld>
            <a:endParaRPr lang="en-AU"/>
          </a:p>
        </p:txBody>
      </p:sp>
      <p:sp>
        <p:nvSpPr>
          <p:cNvPr id="5" name="Footer Placeholder 4">
            <a:extLst>
              <a:ext uri="{FF2B5EF4-FFF2-40B4-BE49-F238E27FC236}">
                <a16:creationId xmlns:a16="http://schemas.microsoft.com/office/drawing/2014/main" id="{3BB6107C-D660-A970-AEC1-7FECF76E105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E3B3372-289D-E553-CA1B-C37A9EB5AA2B}"/>
              </a:ext>
            </a:extLst>
          </p:cNvPr>
          <p:cNvSpPr>
            <a:spLocks noGrp="1"/>
          </p:cNvSpPr>
          <p:nvPr>
            <p:ph type="sldNum" sz="quarter" idx="12"/>
          </p:nvPr>
        </p:nvSpPr>
        <p:spPr/>
        <p:txBody>
          <a:bodyPr/>
          <a:lstStyle/>
          <a:p>
            <a:fld id="{653D92FF-AE5E-A243-9207-49F8F1B6B4D4}" type="slidenum">
              <a:rPr lang="en-AU" smtClean="0"/>
              <a:t>‹#›</a:t>
            </a:fld>
            <a:endParaRPr lang="en-AU"/>
          </a:p>
        </p:txBody>
      </p:sp>
    </p:spTree>
    <p:extLst>
      <p:ext uri="{BB962C8B-B14F-4D97-AF65-F5344CB8AC3E}">
        <p14:creationId xmlns:p14="http://schemas.microsoft.com/office/powerpoint/2010/main" val="144935072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5BF5ED-38DD-CA06-CB88-CEF65A5EAC59}"/>
              </a:ext>
            </a:extLst>
          </p:cNvPr>
          <p:cNvSpPr>
            <a:spLocks noGrp="1"/>
          </p:cNvSpPr>
          <p:nvPr>
            <p:ph type="title" orient="vert"/>
          </p:nvPr>
        </p:nvSpPr>
        <p:spPr>
          <a:xfrm>
            <a:off x="6543675" y="273844"/>
            <a:ext cx="1971675" cy="4358879"/>
          </a:xfrm>
        </p:spPr>
        <p:txBody>
          <a:bodyPr vert="eaVert"/>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59C90DBD-99DD-426E-C89A-808304A67985}"/>
              </a:ext>
            </a:extLst>
          </p:cNvPr>
          <p:cNvSpPr>
            <a:spLocks noGrp="1"/>
          </p:cNvSpPr>
          <p:nvPr>
            <p:ph type="body" orient="vert" idx="1"/>
          </p:nvPr>
        </p:nvSpPr>
        <p:spPr>
          <a:xfrm>
            <a:off x="628650" y="273844"/>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14BBE9A8-CA70-9773-2C7D-C957B879E252}"/>
              </a:ext>
            </a:extLst>
          </p:cNvPr>
          <p:cNvSpPr>
            <a:spLocks noGrp="1"/>
          </p:cNvSpPr>
          <p:nvPr>
            <p:ph type="dt" sz="half" idx="10"/>
          </p:nvPr>
        </p:nvSpPr>
        <p:spPr/>
        <p:txBody>
          <a:bodyPr/>
          <a:lstStyle/>
          <a:p>
            <a:fld id="{EAB1AA8D-7C1D-F340-A810-01299E56A3F1}" type="datetimeFigureOut">
              <a:rPr lang="en-AU" smtClean="0"/>
              <a:t>11/11/2025</a:t>
            </a:fld>
            <a:endParaRPr lang="en-AU"/>
          </a:p>
        </p:txBody>
      </p:sp>
      <p:sp>
        <p:nvSpPr>
          <p:cNvPr id="5" name="Footer Placeholder 4">
            <a:extLst>
              <a:ext uri="{FF2B5EF4-FFF2-40B4-BE49-F238E27FC236}">
                <a16:creationId xmlns:a16="http://schemas.microsoft.com/office/drawing/2014/main" id="{60068B08-1287-5B59-835C-41597709615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9F3D5ED-C0A6-346A-F6EC-C76F0A0318F4}"/>
              </a:ext>
            </a:extLst>
          </p:cNvPr>
          <p:cNvSpPr>
            <a:spLocks noGrp="1"/>
          </p:cNvSpPr>
          <p:nvPr>
            <p:ph type="sldNum" sz="quarter" idx="12"/>
          </p:nvPr>
        </p:nvSpPr>
        <p:spPr/>
        <p:txBody>
          <a:bodyPr/>
          <a:lstStyle/>
          <a:p>
            <a:fld id="{653D92FF-AE5E-A243-9207-49F8F1B6B4D4}" type="slidenum">
              <a:rPr lang="en-AU" smtClean="0"/>
              <a:t>‹#›</a:t>
            </a:fld>
            <a:endParaRPr lang="en-AU"/>
          </a:p>
        </p:txBody>
      </p:sp>
    </p:spTree>
    <p:extLst>
      <p:ext uri="{BB962C8B-B14F-4D97-AF65-F5344CB8AC3E}">
        <p14:creationId xmlns:p14="http://schemas.microsoft.com/office/powerpoint/2010/main" val="4022757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9" Type="http://schemas.openxmlformats.org/officeDocument/2006/relationships/slideLayout" Target="../slideLayouts/slideLayout85.xml"/><Relationship Id="rId21" Type="http://schemas.openxmlformats.org/officeDocument/2006/relationships/slideLayout" Target="../slideLayouts/slideLayout67.xml"/><Relationship Id="rId34" Type="http://schemas.openxmlformats.org/officeDocument/2006/relationships/slideLayout" Target="../slideLayouts/slideLayout80.xml"/><Relationship Id="rId42" Type="http://schemas.openxmlformats.org/officeDocument/2006/relationships/slideLayout" Target="../slideLayouts/slideLayout88.xml"/><Relationship Id="rId47" Type="http://schemas.openxmlformats.org/officeDocument/2006/relationships/theme" Target="../theme/theme2.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9" Type="http://schemas.openxmlformats.org/officeDocument/2006/relationships/slideLayout" Target="../slideLayouts/slideLayout7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37" Type="http://schemas.openxmlformats.org/officeDocument/2006/relationships/slideLayout" Target="../slideLayouts/slideLayout83.xml"/><Relationship Id="rId40" Type="http://schemas.openxmlformats.org/officeDocument/2006/relationships/slideLayout" Target="../slideLayouts/slideLayout86.xml"/><Relationship Id="rId45" Type="http://schemas.openxmlformats.org/officeDocument/2006/relationships/slideLayout" Target="../slideLayouts/slideLayout91.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36" Type="http://schemas.openxmlformats.org/officeDocument/2006/relationships/slideLayout" Target="../slideLayouts/slideLayout82.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4" Type="http://schemas.openxmlformats.org/officeDocument/2006/relationships/slideLayout" Target="../slideLayouts/slideLayout90.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43" Type="http://schemas.openxmlformats.org/officeDocument/2006/relationships/slideLayout" Target="../slideLayouts/slideLayout89.xml"/><Relationship Id="rId48" Type="http://schemas.openxmlformats.org/officeDocument/2006/relationships/image" Target="../media/image1.png"/><Relationship Id="rId8" Type="http://schemas.openxmlformats.org/officeDocument/2006/relationships/slideLayout" Target="../slideLayouts/slideLayout54.xml"/><Relationship Id="rId3" Type="http://schemas.openxmlformats.org/officeDocument/2006/relationships/slideLayout" Target="../slideLayouts/slideLayout49.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slideLayout" Target="../slideLayouts/slideLayout79.xml"/><Relationship Id="rId38" Type="http://schemas.openxmlformats.org/officeDocument/2006/relationships/slideLayout" Target="../slideLayouts/slideLayout84.xml"/><Relationship Id="rId46" Type="http://schemas.openxmlformats.org/officeDocument/2006/relationships/slideLayout" Target="../slideLayouts/slideLayout92.xml"/><Relationship Id="rId20" Type="http://schemas.openxmlformats.org/officeDocument/2006/relationships/slideLayout" Target="../slideLayouts/slideLayout66.xml"/><Relationship Id="rId41" Type="http://schemas.openxmlformats.org/officeDocument/2006/relationships/slideLayout" Target="../slideLayouts/slideLayout8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26" Type="http://schemas.openxmlformats.org/officeDocument/2006/relationships/slideLayout" Target="../slideLayouts/slideLayout118.xml"/><Relationship Id="rId39" Type="http://schemas.openxmlformats.org/officeDocument/2006/relationships/slideLayout" Target="../slideLayouts/slideLayout131.xml"/><Relationship Id="rId21" Type="http://schemas.openxmlformats.org/officeDocument/2006/relationships/slideLayout" Target="../slideLayouts/slideLayout113.xml"/><Relationship Id="rId34" Type="http://schemas.openxmlformats.org/officeDocument/2006/relationships/slideLayout" Target="../slideLayouts/slideLayout126.xml"/><Relationship Id="rId42" Type="http://schemas.openxmlformats.org/officeDocument/2006/relationships/slideLayout" Target="../slideLayouts/slideLayout134.xml"/><Relationship Id="rId47" Type="http://schemas.openxmlformats.org/officeDocument/2006/relationships/theme" Target="../theme/theme3.xml"/><Relationship Id="rId7" Type="http://schemas.openxmlformats.org/officeDocument/2006/relationships/slideLayout" Target="../slideLayouts/slideLayout9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9" Type="http://schemas.openxmlformats.org/officeDocument/2006/relationships/slideLayout" Target="../slideLayouts/slideLayout121.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24" Type="http://schemas.openxmlformats.org/officeDocument/2006/relationships/slideLayout" Target="../slideLayouts/slideLayout116.xml"/><Relationship Id="rId32" Type="http://schemas.openxmlformats.org/officeDocument/2006/relationships/slideLayout" Target="../slideLayouts/slideLayout124.xml"/><Relationship Id="rId37" Type="http://schemas.openxmlformats.org/officeDocument/2006/relationships/slideLayout" Target="../slideLayouts/slideLayout129.xml"/><Relationship Id="rId40" Type="http://schemas.openxmlformats.org/officeDocument/2006/relationships/slideLayout" Target="../slideLayouts/slideLayout132.xml"/><Relationship Id="rId45" Type="http://schemas.openxmlformats.org/officeDocument/2006/relationships/slideLayout" Target="../slideLayouts/slideLayout137.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28" Type="http://schemas.openxmlformats.org/officeDocument/2006/relationships/slideLayout" Target="../slideLayouts/slideLayout120.xml"/><Relationship Id="rId36" Type="http://schemas.openxmlformats.org/officeDocument/2006/relationships/slideLayout" Target="../slideLayouts/slideLayout128.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31" Type="http://schemas.openxmlformats.org/officeDocument/2006/relationships/slideLayout" Target="../slideLayouts/slideLayout123.xml"/><Relationship Id="rId44" Type="http://schemas.openxmlformats.org/officeDocument/2006/relationships/slideLayout" Target="../slideLayouts/slideLayout136.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 Id="rId27" Type="http://schemas.openxmlformats.org/officeDocument/2006/relationships/slideLayout" Target="../slideLayouts/slideLayout119.xml"/><Relationship Id="rId30" Type="http://schemas.openxmlformats.org/officeDocument/2006/relationships/slideLayout" Target="../slideLayouts/slideLayout122.xml"/><Relationship Id="rId35" Type="http://schemas.openxmlformats.org/officeDocument/2006/relationships/slideLayout" Target="../slideLayouts/slideLayout127.xml"/><Relationship Id="rId43" Type="http://schemas.openxmlformats.org/officeDocument/2006/relationships/slideLayout" Target="../slideLayouts/slideLayout135.xml"/><Relationship Id="rId48" Type="http://schemas.openxmlformats.org/officeDocument/2006/relationships/image" Target="../media/image1.png"/><Relationship Id="rId8" Type="http://schemas.openxmlformats.org/officeDocument/2006/relationships/slideLayout" Target="../slideLayouts/slideLayout100.xml"/><Relationship Id="rId3" Type="http://schemas.openxmlformats.org/officeDocument/2006/relationships/slideLayout" Target="../slideLayouts/slideLayout95.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slideLayout" Target="../slideLayouts/slideLayout117.xml"/><Relationship Id="rId33" Type="http://schemas.openxmlformats.org/officeDocument/2006/relationships/slideLayout" Target="../slideLayouts/slideLayout125.xml"/><Relationship Id="rId38" Type="http://schemas.openxmlformats.org/officeDocument/2006/relationships/slideLayout" Target="../slideLayouts/slideLayout130.xml"/><Relationship Id="rId46" Type="http://schemas.openxmlformats.org/officeDocument/2006/relationships/slideLayout" Target="../slideLayouts/slideLayout138.xml"/><Relationship Id="rId20" Type="http://schemas.openxmlformats.org/officeDocument/2006/relationships/slideLayout" Target="../slideLayouts/slideLayout112.xml"/><Relationship Id="rId41" Type="http://schemas.openxmlformats.org/officeDocument/2006/relationships/slideLayout" Target="../slideLayouts/slideLayout13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51.xml"/><Relationship Id="rId18" Type="http://schemas.openxmlformats.org/officeDocument/2006/relationships/slideLayout" Target="../slideLayouts/slideLayout156.xml"/><Relationship Id="rId26" Type="http://schemas.openxmlformats.org/officeDocument/2006/relationships/slideLayout" Target="../slideLayouts/slideLayout164.xml"/><Relationship Id="rId39" Type="http://schemas.openxmlformats.org/officeDocument/2006/relationships/slideLayout" Target="../slideLayouts/slideLayout177.xml"/><Relationship Id="rId21" Type="http://schemas.openxmlformats.org/officeDocument/2006/relationships/slideLayout" Target="../slideLayouts/slideLayout159.xml"/><Relationship Id="rId34" Type="http://schemas.openxmlformats.org/officeDocument/2006/relationships/slideLayout" Target="../slideLayouts/slideLayout172.xml"/><Relationship Id="rId42" Type="http://schemas.openxmlformats.org/officeDocument/2006/relationships/slideLayout" Target="../slideLayouts/slideLayout180.xml"/><Relationship Id="rId47" Type="http://schemas.openxmlformats.org/officeDocument/2006/relationships/slideLayout" Target="../slideLayouts/slideLayout185.xml"/><Relationship Id="rId50" Type="http://schemas.openxmlformats.org/officeDocument/2006/relationships/image" Target="../media/image1.png"/><Relationship Id="rId7" Type="http://schemas.openxmlformats.org/officeDocument/2006/relationships/slideLayout" Target="../slideLayouts/slideLayout145.xml"/><Relationship Id="rId2" Type="http://schemas.openxmlformats.org/officeDocument/2006/relationships/slideLayout" Target="../slideLayouts/slideLayout140.xml"/><Relationship Id="rId16" Type="http://schemas.openxmlformats.org/officeDocument/2006/relationships/slideLayout" Target="../slideLayouts/slideLayout154.xml"/><Relationship Id="rId29" Type="http://schemas.openxmlformats.org/officeDocument/2006/relationships/slideLayout" Target="../slideLayouts/slideLayout167.xml"/><Relationship Id="rId11" Type="http://schemas.openxmlformats.org/officeDocument/2006/relationships/slideLayout" Target="../slideLayouts/slideLayout149.xml"/><Relationship Id="rId24" Type="http://schemas.openxmlformats.org/officeDocument/2006/relationships/slideLayout" Target="../slideLayouts/slideLayout162.xml"/><Relationship Id="rId32" Type="http://schemas.openxmlformats.org/officeDocument/2006/relationships/slideLayout" Target="../slideLayouts/slideLayout170.xml"/><Relationship Id="rId37" Type="http://schemas.openxmlformats.org/officeDocument/2006/relationships/slideLayout" Target="../slideLayouts/slideLayout175.xml"/><Relationship Id="rId40" Type="http://schemas.openxmlformats.org/officeDocument/2006/relationships/slideLayout" Target="../slideLayouts/slideLayout178.xml"/><Relationship Id="rId45" Type="http://schemas.openxmlformats.org/officeDocument/2006/relationships/slideLayout" Target="../slideLayouts/slideLayout183.xml"/><Relationship Id="rId5" Type="http://schemas.openxmlformats.org/officeDocument/2006/relationships/slideLayout" Target="../slideLayouts/slideLayout143.xml"/><Relationship Id="rId15" Type="http://schemas.openxmlformats.org/officeDocument/2006/relationships/slideLayout" Target="../slideLayouts/slideLayout153.xml"/><Relationship Id="rId23" Type="http://schemas.openxmlformats.org/officeDocument/2006/relationships/slideLayout" Target="../slideLayouts/slideLayout161.xml"/><Relationship Id="rId28" Type="http://schemas.openxmlformats.org/officeDocument/2006/relationships/slideLayout" Target="../slideLayouts/slideLayout166.xml"/><Relationship Id="rId36" Type="http://schemas.openxmlformats.org/officeDocument/2006/relationships/slideLayout" Target="../slideLayouts/slideLayout174.xml"/><Relationship Id="rId49" Type="http://schemas.openxmlformats.org/officeDocument/2006/relationships/theme" Target="../theme/theme4.xml"/><Relationship Id="rId10" Type="http://schemas.openxmlformats.org/officeDocument/2006/relationships/slideLayout" Target="../slideLayouts/slideLayout148.xml"/><Relationship Id="rId19" Type="http://schemas.openxmlformats.org/officeDocument/2006/relationships/slideLayout" Target="../slideLayouts/slideLayout157.xml"/><Relationship Id="rId31" Type="http://schemas.openxmlformats.org/officeDocument/2006/relationships/slideLayout" Target="../slideLayouts/slideLayout169.xml"/><Relationship Id="rId44" Type="http://schemas.openxmlformats.org/officeDocument/2006/relationships/slideLayout" Target="../slideLayouts/slideLayout182.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14" Type="http://schemas.openxmlformats.org/officeDocument/2006/relationships/slideLayout" Target="../slideLayouts/slideLayout152.xml"/><Relationship Id="rId22" Type="http://schemas.openxmlformats.org/officeDocument/2006/relationships/slideLayout" Target="../slideLayouts/slideLayout160.xml"/><Relationship Id="rId27" Type="http://schemas.openxmlformats.org/officeDocument/2006/relationships/slideLayout" Target="../slideLayouts/slideLayout165.xml"/><Relationship Id="rId30" Type="http://schemas.openxmlformats.org/officeDocument/2006/relationships/slideLayout" Target="../slideLayouts/slideLayout168.xml"/><Relationship Id="rId35" Type="http://schemas.openxmlformats.org/officeDocument/2006/relationships/slideLayout" Target="../slideLayouts/slideLayout173.xml"/><Relationship Id="rId43" Type="http://schemas.openxmlformats.org/officeDocument/2006/relationships/slideLayout" Target="../slideLayouts/slideLayout181.xml"/><Relationship Id="rId48" Type="http://schemas.openxmlformats.org/officeDocument/2006/relationships/slideLayout" Target="../slideLayouts/slideLayout186.xml"/><Relationship Id="rId8" Type="http://schemas.openxmlformats.org/officeDocument/2006/relationships/slideLayout" Target="../slideLayouts/slideLayout146.xml"/><Relationship Id="rId3" Type="http://schemas.openxmlformats.org/officeDocument/2006/relationships/slideLayout" Target="../slideLayouts/slideLayout141.xml"/><Relationship Id="rId12" Type="http://schemas.openxmlformats.org/officeDocument/2006/relationships/slideLayout" Target="../slideLayouts/slideLayout150.xml"/><Relationship Id="rId17" Type="http://schemas.openxmlformats.org/officeDocument/2006/relationships/slideLayout" Target="../slideLayouts/slideLayout155.xml"/><Relationship Id="rId25" Type="http://schemas.openxmlformats.org/officeDocument/2006/relationships/slideLayout" Target="../slideLayouts/slideLayout163.xml"/><Relationship Id="rId33" Type="http://schemas.openxmlformats.org/officeDocument/2006/relationships/slideLayout" Target="../slideLayouts/slideLayout171.xml"/><Relationship Id="rId38" Type="http://schemas.openxmlformats.org/officeDocument/2006/relationships/slideLayout" Target="../slideLayouts/slideLayout176.xml"/><Relationship Id="rId46" Type="http://schemas.openxmlformats.org/officeDocument/2006/relationships/slideLayout" Target="../slideLayouts/slideLayout184.xml"/><Relationship Id="rId20" Type="http://schemas.openxmlformats.org/officeDocument/2006/relationships/slideLayout" Target="../slideLayouts/slideLayout158.xml"/><Relationship Id="rId41" Type="http://schemas.openxmlformats.org/officeDocument/2006/relationships/slideLayout" Target="../slideLayouts/slideLayout179.xml"/><Relationship Id="rId1" Type="http://schemas.openxmlformats.org/officeDocument/2006/relationships/slideLayout" Target="../slideLayouts/slideLayout139.xml"/><Relationship Id="rId6" Type="http://schemas.openxmlformats.org/officeDocument/2006/relationships/slideLayout" Target="../slideLayouts/slideLayout1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4.xml"/><Relationship Id="rId13" Type="http://schemas.openxmlformats.org/officeDocument/2006/relationships/image" Target="../media/image15.png"/><Relationship Id="rId3" Type="http://schemas.openxmlformats.org/officeDocument/2006/relationships/slideLayout" Target="../slideLayouts/slideLayout189.xml"/><Relationship Id="rId7" Type="http://schemas.openxmlformats.org/officeDocument/2006/relationships/slideLayout" Target="../slideLayouts/slideLayout193.xml"/><Relationship Id="rId12" Type="http://schemas.openxmlformats.org/officeDocument/2006/relationships/theme" Target="../theme/theme5.xml"/><Relationship Id="rId2" Type="http://schemas.openxmlformats.org/officeDocument/2006/relationships/slideLayout" Target="../slideLayouts/slideLayout188.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5" Type="http://schemas.openxmlformats.org/officeDocument/2006/relationships/slideLayout" Target="../slideLayouts/slideLayout191.xml"/><Relationship Id="rId10" Type="http://schemas.openxmlformats.org/officeDocument/2006/relationships/slideLayout" Target="../slideLayouts/slideLayout196.xml"/><Relationship Id="rId4" Type="http://schemas.openxmlformats.org/officeDocument/2006/relationships/slideLayout" Target="../slideLayouts/slideLayout190.xml"/><Relationship Id="rId9" Type="http://schemas.openxmlformats.org/officeDocument/2006/relationships/slideLayout" Target="../slideLayouts/slideLayout19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0"/>
            <a:ext cx="9144000" cy="5143500"/>
            <a:chOff x="-287" y="0"/>
            <a:chExt cx="12189399" cy="6858000"/>
          </a:xfrm>
        </p:grpSpPr>
        <p:sp>
          <p:nvSpPr>
            <p:cNvPr id="8" name="Rectangle 7"/>
            <p:cNvSpPr/>
            <p:nvPr/>
          </p:nvSpPr>
          <p:spPr bwMode="gray">
            <a:xfrm>
              <a:off x="-287" y="0"/>
              <a:ext cx="193684" cy="685165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11995428" y="6350"/>
              <a:ext cx="193684" cy="685165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10" name="Rectangle 9"/>
            <p:cNvSpPr/>
            <p:nvPr/>
          </p:nvSpPr>
          <p:spPr bwMode="gray">
            <a:xfrm>
              <a:off x="-287" y="6400800"/>
              <a:ext cx="12189399" cy="4572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11" name="Rectangle 10"/>
            <p:cNvSpPr/>
            <p:nvPr/>
          </p:nvSpPr>
          <p:spPr bwMode="gray">
            <a:xfrm>
              <a:off x="-287" y="0"/>
              <a:ext cx="12189399" cy="19208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27" name="Title Placeholder 1"/>
          <p:cNvSpPr>
            <a:spLocks noGrp="1"/>
          </p:cNvSpPr>
          <p:nvPr>
            <p:ph type="title"/>
          </p:nvPr>
        </p:nvSpPr>
        <p:spPr bwMode="auto">
          <a:xfrm>
            <a:off x="398965" y="3048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398965" y="1143000"/>
            <a:ext cx="8346073"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33" name="Picture 18" descr="1.5X red tab for PPT.png"/>
          <p:cNvPicPr>
            <a:picLocks noChangeAspect="1"/>
          </p:cNvPicPr>
          <p:nvPr/>
        </p:nvPicPr>
        <p:blipFill>
          <a:blip r:embed="rId48"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p:nvSpPr>
        <p:spPr bwMode="auto">
          <a:xfrm>
            <a:off x="3835678"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dirty="0">
                <a:solidFill>
                  <a:srgbClr val="9F9F9F"/>
                </a:solidFill>
              </a:rPr>
              <a:t>Copyright © 2015 Oracle and/or its affiliates. All rights reserved.  |</a:t>
            </a:r>
          </a:p>
        </p:txBody>
      </p:sp>
      <p:sp>
        <p:nvSpPr>
          <p:cNvPr id="13" name="Date Placeholder 2"/>
          <p:cNvSpPr>
            <a:spLocks noGrp="1"/>
          </p:cNvSpPr>
          <p:nvPr>
            <p:ph type="dt" sz="half" idx="2"/>
          </p:nvPr>
        </p:nvSpPr>
        <p:spPr>
          <a:xfrm>
            <a:off x="2484291" y="4917282"/>
            <a:ext cx="1349777" cy="135981"/>
          </a:xfrm>
          <a:prstGeom prst="rect">
            <a:avLst/>
          </a:prstGeom>
        </p:spPr>
        <p:txBody>
          <a:bodyPr/>
          <a:lstStyle>
            <a:lvl1pPr>
              <a:defRPr/>
            </a:lvl1pPr>
          </a:lstStyle>
          <a:p>
            <a:fld id="{4856A3D9-8C92-4EBF-A3A9-0A583336F00B}" type="datetime2">
              <a:rPr lang="en-GB" altLang="en-US" smtClean="0"/>
              <a:pPr/>
              <a:t>Tuesday 11 November 2025</a:t>
            </a:fld>
            <a:endParaRPr lang="en-US" altLang="en-US" dirty="0"/>
          </a:p>
        </p:txBody>
      </p:sp>
      <p:sp>
        <p:nvSpPr>
          <p:cNvPr id="14" name="Footer Placeholder 3"/>
          <p:cNvSpPr>
            <a:spLocks noGrp="1"/>
          </p:cNvSpPr>
          <p:nvPr>
            <p:ph type="ftr" sz="quarter" idx="3"/>
          </p:nvPr>
        </p:nvSpPr>
        <p:spPr>
          <a:xfrm>
            <a:off x="5871411" y="4917281"/>
            <a:ext cx="2587803" cy="152023"/>
          </a:xfrm>
          <a:prstGeom prst="rect">
            <a:avLst/>
          </a:prstGeom>
        </p:spPr>
        <p:txBody>
          <a:bodyPr/>
          <a:lstStyle>
            <a:lvl1pPr>
              <a:defRPr/>
            </a:lvl1pPr>
          </a:lstStyle>
          <a:p>
            <a:r>
              <a:rPr lang="en-GB" altLang="en-US" dirty="0"/>
              <a:t>Oracle Confidential – Internal/Restricted/Highly Restricted</a:t>
            </a:r>
          </a:p>
        </p:txBody>
      </p:sp>
      <p:sp>
        <p:nvSpPr>
          <p:cNvPr id="15" name="Slide Number Placeholder 4"/>
          <p:cNvSpPr>
            <a:spLocks noGrp="1"/>
          </p:cNvSpPr>
          <p:nvPr>
            <p:ph type="sldNum" sz="quarter" idx="4"/>
          </p:nvPr>
        </p:nvSpPr>
        <p:spPr>
          <a:xfrm>
            <a:off x="8459212" y="4917281"/>
            <a:ext cx="347903" cy="152023"/>
          </a:xfrm>
          <a:prstGeom prst="rect">
            <a:avLst/>
          </a:prstGeom>
        </p:spPr>
        <p:txBody>
          <a:bodyPr/>
          <a:lstStyle>
            <a:lvl1pPr>
              <a:defRPr/>
            </a:lvl1pPr>
          </a:lstStyle>
          <a:p>
            <a:fld id="{925D334B-FD55-4DDE-8EC9-3240C422759F}" type="slidenum">
              <a:rPr lang="en-GB" altLang="en-US"/>
              <a:pPr/>
              <a:t>‹#›</a:t>
            </a:fld>
            <a:endParaRPr lang="en-GB" altLang="en-US" dirty="0"/>
          </a:p>
        </p:txBody>
      </p:sp>
    </p:spTree>
    <p:extLst>
      <p:ext uri="{BB962C8B-B14F-4D97-AF65-F5344CB8AC3E}">
        <p14:creationId xmlns:p14="http://schemas.microsoft.com/office/powerpoint/2010/main" val="2948232181"/>
      </p:ext>
    </p:extLst>
  </p:cSld>
  <p:clrMap bg1="lt1" tx1="dk1" bg2="lt2" tx2="dk2" accent1="accent1" accent2="accent2" accent3="accent3" accent4="accent4" accent5="accent5" accent6="accent6" hlink="hlink" folHlink="folHlink"/>
  <p:sldLayoutIdLst>
    <p:sldLayoutId id="2147485239" r:id="rId1"/>
    <p:sldLayoutId id="2147485240" r:id="rId2"/>
    <p:sldLayoutId id="2147485241" r:id="rId3"/>
    <p:sldLayoutId id="2147485242" r:id="rId4"/>
    <p:sldLayoutId id="2147485243" r:id="rId5"/>
    <p:sldLayoutId id="2147485244" r:id="rId6"/>
    <p:sldLayoutId id="2147485245" r:id="rId7"/>
    <p:sldLayoutId id="2147485246" r:id="rId8"/>
    <p:sldLayoutId id="2147485247" r:id="rId9"/>
    <p:sldLayoutId id="2147485248" r:id="rId10"/>
    <p:sldLayoutId id="2147485249" r:id="rId11"/>
    <p:sldLayoutId id="2147485250" r:id="rId12"/>
    <p:sldLayoutId id="2147485251" r:id="rId13"/>
    <p:sldLayoutId id="2147485252" r:id="rId14"/>
    <p:sldLayoutId id="2147485253" r:id="rId15"/>
    <p:sldLayoutId id="2147485254" r:id="rId16"/>
    <p:sldLayoutId id="2147485255" r:id="rId17"/>
    <p:sldLayoutId id="2147485256" r:id="rId18"/>
    <p:sldLayoutId id="2147485257" r:id="rId19"/>
    <p:sldLayoutId id="2147485258" r:id="rId20"/>
    <p:sldLayoutId id="2147485259" r:id="rId21"/>
    <p:sldLayoutId id="2147485260" r:id="rId22"/>
    <p:sldLayoutId id="2147485261" r:id="rId23"/>
    <p:sldLayoutId id="2147485262" r:id="rId24"/>
    <p:sldLayoutId id="2147485263" r:id="rId25"/>
    <p:sldLayoutId id="2147485264" r:id="rId26"/>
    <p:sldLayoutId id="2147485265" r:id="rId27"/>
    <p:sldLayoutId id="2147485266" r:id="rId28"/>
    <p:sldLayoutId id="2147485267" r:id="rId29"/>
    <p:sldLayoutId id="2147485268" r:id="rId30"/>
    <p:sldLayoutId id="2147485269" r:id="rId31"/>
    <p:sldLayoutId id="2147485270" r:id="rId32"/>
    <p:sldLayoutId id="2147485271" r:id="rId33"/>
    <p:sldLayoutId id="2147485272" r:id="rId34"/>
    <p:sldLayoutId id="2147485273" r:id="rId35"/>
    <p:sldLayoutId id="2147485274" r:id="rId36"/>
    <p:sldLayoutId id="2147485275" r:id="rId37"/>
    <p:sldLayoutId id="2147485220" r:id="rId38"/>
    <p:sldLayoutId id="2147485221" r:id="rId39"/>
    <p:sldLayoutId id="2147485222" r:id="rId40"/>
    <p:sldLayoutId id="2147485227" r:id="rId41"/>
    <p:sldLayoutId id="2147485228" r:id="rId42"/>
    <p:sldLayoutId id="2147485235" r:id="rId43"/>
    <p:sldLayoutId id="2147485236" r:id="rId44"/>
    <p:sldLayoutId id="2147485237" r:id="rId45"/>
    <p:sldLayoutId id="2147485319" r:id="rId46"/>
  </p:sldLayoutIdLst>
  <p:transition spd="med">
    <p:fade/>
  </p:transition>
  <p:hf hdr="0" dt="0"/>
  <p:txStyles>
    <p:titleStyle>
      <a:lvl1pPr algn="l" rtl="0" eaLnBrk="0" fontAlgn="base" hangingPunct="0">
        <a:lnSpc>
          <a:spcPct val="80000"/>
        </a:lnSpc>
        <a:spcBef>
          <a:spcPct val="0"/>
        </a:spcBef>
        <a:spcAft>
          <a:spcPct val="0"/>
        </a:spcAft>
        <a:defRPr sz="2700" kern="1200">
          <a:solidFill>
            <a:schemeClr val="tx1"/>
          </a:solidFill>
          <a:latin typeface="+mj-lt"/>
          <a:ea typeface="ＭＳ Ｐゴシック" charset="0"/>
          <a:cs typeface="+mj-cs"/>
        </a:defRPr>
      </a:lvl1pPr>
      <a:lvl2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2pPr>
      <a:lvl3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3pPr>
      <a:lvl4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4pPr>
      <a:lvl5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5pPr>
      <a:lvl6pPr marL="342897" algn="l" rtl="0" fontAlgn="base">
        <a:lnSpc>
          <a:spcPct val="80000"/>
        </a:lnSpc>
        <a:spcBef>
          <a:spcPct val="0"/>
        </a:spcBef>
        <a:spcAft>
          <a:spcPct val="0"/>
        </a:spcAft>
        <a:defRPr sz="2700">
          <a:solidFill>
            <a:schemeClr val="tx1"/>
          </a:solidFill>
          <a:latin typeface="Calibri" pitchFamily="34" charset="0"/>
        </a:defRPr>
      </a:lvl6pPr>
      <a:lvl7pPr marL="685792" algn="l" rtl="0" fontAlgn="base">
        <a:lnSpc>
          <a:spcPct val="80000"/>
        </a:lnSpc>
        <a:spcBef>
          <a:spcPct val="0"/>
        </a:spcBef>
        <a:spcAft>
          <a:spcPct val="0"/>
        </a:spcAft>
        <a:defRPr sz="2700">
          <a:solidFill>
            <a:schemeClr val="tx1"/>
          </a:solidFill>
          <a:latin typeface="Calibri" pitchFamily="34" charset="0"/>
        </a:defRPr>
      </a:lvl7pPr>
      <a:lvl8pPr marL="1028688" algn="l" rtl="0" fontAlgn="base">
        <a:lnSpc>
          <a:spcPct val="80000"/>
        </a:lnSpc>
        <a:spcBef>
          <a:spcPct val="0"/>
        </a:spcBef>
        <a:spcAft>
          <a:spcPct val="0"/>
        </a:spcAft>
        <a:defRPr sz="2700">
          <a:solidFill>
            <a:schemeClr val="tx1"/>
          </a:solidFill>
          <a:latin typeface="Calibri" pitchFamily="34" charset="0"/>
        </a:defRPr>
      </a:lvl8pPr>
      <a:lvl9pPr marL="1371585" algn="l" rtl="0" fontAlgn="base">
        <a:lnSpc>
          <a:spcPct val="80000"/>
        </a:lnSpc>
        <a:spcBef>
          <a:spcPct val="0"/>
        </a:spcBef>
        <a:spcAft>
          <a:spcPct val="0"/>
        </a:spcAft>
        <a:defRPr sz="2700">
          <a:solidFill>
            <a:schemeClr val="tx1"/>
          </a:solidFill>
          <a:latin typeface="Calibri" pitchFamily="34" charset="0"/>
        </a:defRPr>
      </a:lvl9pPr>
    </p:titleStyle>
    <p:bodyStyle>
      <a:lvl1pPr marL="171448" indent="-171448" algn="l" rtl="0" eaLnBrk="0" fontAlgn="base" hangingPunct="0">
        <a:lnSpc>
          <a:spcPct val="90000"/>
        </a:lnSpc>
        <a:spcBef>
          <a:spcPts val="900"/>
        </a:spcBef>
        <a:spcAft>
          <a:spcPct val="0"/>
        </a:spcAft>
        <a:buClr>
          <a:srgbClr val="9F9F9F"/>
        </a:buClr>
        <a:buFont typeface="Arial" charset="0"/>
        <a:buChar char="•"/>
        <a:defRPr sz="2100" kern="1200">
          <a:solidFill>
            <a:schemeClr val="tx1"/>
          </a:solidFill>
          <a:latin typeface="+mn-lt"/>
          <a:ea typeface="ＭＳ Ｐゴシック" charset="0"/>
          <a:cs typeface="+mn-cs"/>
        </a:defRPr>
      </a:lvl1pPr>
      <a:lvl2pPr marL="376233" indent="-171448" algn="l" rtl="0" eaLnBrk="0" fontAlgn="base" hangingPunct="0">
        <a:lnSpc>
          <a:spcPct val="90000"/>
        </a:lnSpc>
        <a:spcBef>
          <a:spcPts val="600"/>
        </a:spcBef>
        <a:spcAft>
          <a:spcPct val="0"/>
        </a:spcAft>
        <a:buClr>
          <a:srgbClr val="9F9F9F"/>
        </a:buClr>
        <a:buFont typeface="Arial" charset="0"/>
        <a:buChar char="–"/>
        <a:defRPr sz="1800" kern="1200">
          <a:solidFill>
            <a:schemeClr val="tx1"/>
          </a:solidFill>
          <a:latin typeface="+mn-lt"/>
          <a:ea typeface="ＭＳ Ｐゴシック" charset="0"/>
          <a:cs typeface="+mn-cs"/>
        </a:defRPr>
      </a:lvl2pPr>
      <a:lvl3pPr marL="547682" indent="-136921" algn="l" rtl="0" eaLnBrk="0" fontAlgn="base" hangingPunct="0">
        <a:lnSpc>
          <a:spcPct val="90000"/>
        </a:lnSpc>
        <a:spcBef>
          <a:spcPts val="450"/>
        </a:spcBef>
        <a:spcAft>
          <a:spcPct val="0"/>
        </a:spcAft>
        <a:buClr>
          <a:srgbClr val="9F9F9F"/>
        </a:buClr>
        <a:buFont typeface="Arial" charset="0"/>
        <a:buChar char="•"/>
        <a:defRPr sz="1500" kern="1200">
          <a:solidFill>
            <a:schemeClr val="tx1"/>
          </a:solidFill>
          <a:latin typeface="+mn-lt"/>
          <a:ea typeface="ＭＳ Ｐゴシック" charset="0"/>
          <a:cs typeface="+mn-cs"/>
        </a:defRPr>
      </a:lvl3pPr>
      <a:lvl4pPr marL="719129" indent="-136921" algn="l" rtl="0" eaLnBrk="0" fontAlgn="base" hangingPunct="0">
        <a:lnSpc>
          <a:spcPct val="90000"/>
        </a:lnSpc>
        <a:spcBef>
          <a:spcPts val="450"/>
        </a:spcBef>
        <a:spcAft>
          <a:spcPct val="0"/>
        </a:spcAft>
        <a:buClr>
          <a:srgbClr val="9F9F9F"/>
        </a:buClr>
        <a:buFont typeface="Arial" charset="0"/>
        <a:buChar char="–"/>
        <a:defRPr kern="1200">
          <a:solidFill>
            <a:schemeClr val="tx1"/>
          </a:solidFill>
          <a:latin typeface="+mn-lt"/>
          <a:ea typeface="ＭＳ Ｐゴシック" charset="0"/>
          <a:cs typeface="+mn-cs"/>
        </a:defRPr>
      </a:lvl4pPr>
      <a:lvl5pPr marL="890577" indent="-136921" algn="l" rtl="0" eaLnBrk="0" fontAlgn="base" hangingPunct="0">
        <a:lnSpc>
          <a:spcPct val="90000"/>
        </a:lnSpc>
        <a:spcBef>
          <a:spcPts val="450"/>
        </a:spcBef>
        <a:spcAft>
          <a:spcPct val="0"/>
        </a:spcAft>
        <a:buClr>
          <a:srgbClr val="9F9F9F"/>
        </a:buClr>
        <a:buFont typeface="Arial" charset="0"/>
        <a:buChar char="•"/>
        <a:defRPr sz="1200" kern="1200">
          <a:solidFill>
            <a:schemeClr val="tx1"/>
          </a:solidFill>
          <a:latin typeface="+mn-lt"/>
          <a:ea typeface="ＭＳ Ｐゴシック" charset="0"/>
          <a:cs typeface="+mn-cs"/>
        </a:defRPr>
      </a:lvl5pPr>
      <a:lvl6pPr marL="1062978" indent="-137158" algn="l" defTabSz="685792"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6pPr>
      <a:lvl7pPr marL="1234427" indent="-137158" algn="l" defTabSz="685792"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7pPr>
      <a:lvl8pPr marL="1405874" indent="-137158" algn="l" defTabSz="685792"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8pPr>
      <a:lvl9pPr marL="1577322" indent="-137158" algn="l" defTabSz="685792"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9pPr>
    </p:bodyStyle>
    <p:otherStyle>
      <a:defPPr>
        <a:defRPr/>
      </a:defPPr>
      <a:lvl1pPr marL="0" algn="l" defTabSz="685792" rtl="0" eaLnBrk="1" latinLnBrk="0" hangingPunct="1">
        <a:defRPr sz="1400" kern="1200">
          <a:solidFill>
            <a:schemeClr val="tx1"/>
          </a:solidFill>
          <a:latin typeface="+mn-lt"/>
          <a:ea typeface="+mn-ea"/>
          <a:cs typeface="+mn-cs"/>
        </a:defRPr>
      </a:lvl1pPr>
      <a:lvl2pPr marL="342897" algn="l" defTabSz="685792" rtl="0" eaLnBrk="1" latinLnBrk="0" hangingPunct="1">
        <a:defRPr sz="1400" kern="1200">
          <a:solidFill>
            <a:schemeClr val="tx1"/>
          </a:solidFill>
          <a:latin typeface="+mn-lt"/>
          <a:ea typeface="+mn-ea"/>
          <a:cs typeface="+mn-cs"/>
        </a:defRPr>
      </a:lvl2pPr>
      <a:lvl3pPr marL="685792" algn="l" defTabSz="685792" rtl="0" eaLnBrk="1" latinLnBrk="0" hangingPunct="1">
        <a:defRPr sz="1400" kern="1200">
          <a:solidFill>
            <a:schemeClr val="tx1"/>
          </a:solidFill>
          <a:latin typeface="+mn-lt"/>
          <a:ea typeface="+mn-ea"/>
          <a:cs typeface="+mn-cs"/>
        </a:defRPr>
      </a:lvl3pPr>
      <a:lvl4pPr marL="1028688" algn="l" defTabSz="685792" rtl="0" eaLnBrk="1" latinLnBrk="0" hangingPunct="1">
        <a:defRPr sz="1400" kern="1200">
          <a:solidFill>
            <a:schemeClr val="tx1"/>
          </a:solidFill>
          <a:latin typeface="+mn-lt"/>
          <a:ea typeface="+mn-ea"/>
          <a:cs typeface="+mn-cs"/>
        </a:defRPr>
      </a:lvl4pPr>
      <a:lvl5pPr marL="1371585" algn="l" defTabSz="685792" rtl="0" eaLnBrk="1" latinLnBrk="0" hangingPunct="1">
        <a:defRPr sz="1400" kern="1200">
          <a:solidFill>
            <a:schemeClr val="tx1"/>
          </a:solidFill>
          <a:latin typeface="+mn-lt"/>
          <a:ea typeface="+mn-ea"/>
          <a:cs typeface="+mn-cs"/>
        </a:defRPr>
      </a:lvl5pPr>
      <a:lvl6pPr marL="1714481" algn="l" defTabSz="685792" rtl="0" eaLnBrk="1" latinLnBrk="0" hangingPunct="1">
        <a:defRPr sz="1400" kern="1200">
          <a:solidFill>
            <a:schemeClr val="tx1"/>
          </a:solidFill>
          <a:latin typeface="+mn-lt"/>
          <a:ea typeface="+mn-ea"/>
          <a:cs typeface="+mn-cs"/>
        </a:defRPr>
      </a:lvl6pPr>
      <a:lvl7pPr marL="2057377" algn="l" defTabSz="685792" rtl="0" eaLnBrk="1" latinLnBrk="0" hangingPunct="1">
        <a:defRPr sz="1400" kern="1200">
          <a:solidFill>
            <a:schemeClr val="tx1"/>
          </a:solidFill>
          <a:latin typeface="+mn-lt"/>
          <a:ea typeface="+mn-ea"/>
          <a:cs typeface="+mn-cs"/>
        </a:defRPr>
      </a:lvl7pPr>
      <a:lvl8pPr marL="2400273" algn="l" defTabSz="685792" rtl="0" eaLnBrk="1" latinLnBrk="0" hangingPunct="1">
        <a:defRPr sz="1400" kern="1200">
          <a:solidFill>
            <a:schemeClr val="tx1"/>
          </a:solidFill>
          <a:latin typeface="+mn-lt"/>
          <a:ea typeface="+mn-ea"/>
          <a:cs typeface="+mn-cs"/>
        </a:defRPr>
      </a:lvl8pPr>
      <a:lvl9pPr marL="2743170" algn="l" defTabSz="685792"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0"/>
            <a:ext cx="9144000" cy="5143500"/>
            <a:chOff x="-287" y="0"/>
            <a:chExt cx="12189399" cy="6858000"/>
          </a:xfrm>
        </p:grpSpPr>
        <p:sp>
          <p:nvSpPr>
            <p:cNvPr id="8" name="Rectangle 7"/>
            <p:cNvSpPr/>
            <p:nvPr/>
          </p:nvSpPr>
          <p:spPr bwMode="gray">
            <a:xfrm>
              <a:off x="-287" y="0"/>
              <a:ext cx="193684" cy="685165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11995428" y="6350"/>
              <a:ext cx="193684" cy="685165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10" name="Rectangle 9"/>
            <p:cNvSpPr/>
            <p:nvPr/>
          </p:nvSpPr>
          <p:spPr bwMode="gray">
            <a:xfrm>
              <a:off x="-287" y="6400800"/>
              <a:ext cx="12189399" cy="4572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11" name="Rectangle 10"/>
            <p:cNvSpPr/>
            <p:nvPr/>
          </p:nvSpPr>
          <p:spPr bwMode="gray">
            <a:xfrm>
              <a:off x="-287" y="0"/>
              <a:ext cx="12189399" cy="19208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27" name="Title Placeholder 1"/>
          <p:cNvSpPr>
            <a:spLocks noGrp="1"/>
          </p:cNvSpPr>
          <p:nvPr>
            <p:ph type="title"/>
          </p:nvPr>
        </p:nvSpPr>
        <p:spPr bwMode="auto">
          <a:xfrm>
            <a:off x="398965" y="3048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398965" y="1143000"/>
            <a:ext cx="8346073"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33" name="Picture 18" descr="1.5X red tab for PPT.png"/>
          <p:cNvPicPr>
            <a:picLocks noChangeAspect="1"/>
          </p:cNvPicPr>
          <p:nvPr/>
        </p:nvPicPr>
        <p:blipFill>
          <a:blip r:embed="rId48"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p:nvSpPr>
        <p:spPr bwMode="auto">
          <a:xfrm>
            <a:off x="3835678"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dirty="0">
                <a:solidFill>
                  <a:srgbClr val="9F9F9F"/>
                </a:solidFill>
              </a:rPr>
              <a:t>Copyright © 2015 Oracle and/or its affiliates. All rights reserved.  |</a:t>
            </a:r>
          </a:p>
        </p:txBody>
      </p:sp>
      <p:sp>
        <p:nvSpPr>
          <p:cNvPr id="13" name="Date Placeholder 2"/>
          <p:cNvSpPr>
            <a:spLocks noGrp="1"/>
          </p:cNvSpPr>
          <p:nvPr>
            <p:ph type="dt" sz="half" idx="2"/>
          </p:nvPr>
        </p:nvSpPr>
        <p:spPr>
          <a:xfrm>
            <a:off x="2484291" y="4917282"/>
            <a:ext cx="1349777" cy="135981"/>
          </a:xfrm>
          <a:prstGeom prst="rect">
            <a:avLst/>
          </a:prstGeom>
        </p:spPr>
        <p:txBody>
          <a:bodyPr/>
          <a:lstStyle>
            <a:lvl1pPr>
              <a:defRPr/>
            </a:lvl1pPr>
          </a:lstStyle>
          <a:p>
            <a:fld id="{4856A3D9-8C92-4EBF-A3A9-0A583336F00B}" type="datetime2">
              <a:rPr lang="en-GB" altLang="en-US" smtClean="0">
                <a:solidFill>
                  <a:srgbClr val="5F5F5F"/>
                </a:solidFill>
              </a:rPr>
              <a:pPr/>
              <a:t>Tuesday 11 November 2025</a:t>
            </a:fld>
            <a:endParaRPr lang="en-US" altLang="en-US" dirty="0">
              <a:solidFill>
                <a:srgbClr val="5F5F5F"/>
              </a:solidFill>
            </a:endParaRPr>
          </a:p>
        </p:txBody>
      </p:sp>
      <p:sp>
        <p:nvSpPr>
          <p:cNvPr id="14" name="Footer Placeholder 3"/>
          <p:cNvSpPr>
            <a:spLocks noGrp="1"/>
          </p:cNvSpPr>
          <p:nvPr>
            <p:ph type="ftr" sz="quarter" idx="3"/>
          </p:nvPr>
        </p:nvSpPr>
        <p:spPr>
          <a:xfrm>
            <a:off x="5871411" y="4917281"/>
            <a:ext cx="2587803" cy="152023"/>
          </a:xfrm>
          <a:prstGeom prst="rect">
            <a:avLst/>
          </a:prstGeom>
        </p:spPr>
        <p:txBody>
          <a:bodyPr/>
          <a:lstStyle>
            <a:lvl1pPr>
              <a:defRPr/>
            </a:lvl1pPr>
          </a:lstStyle>
          <a:p>
            <a:r>
              <a:rPr lang="en-GB" altLang="en-US" dirty="0">
                <a:solidFill>
                  <a:srgbClr val="5F5F5F"/>
                </a:solidFill>
              </a:rPr>
              <a:t>Oracle Confidential – Internal/Restricted/Highly Restricted</a:t>
            </a:r>
          </a:p>
        </p:txBody>
      </p:sp>
      <p:sp>
        <p:nvSpPr>
          <p:cNvPr id="15" name="Slide Number Placeholder 4"/>
          <p:cNvSpPr>
            <a:spLocks noGrp="1"/>
          </p:cNvSpPr>
          <p:nvPr>
            <p:ph type="sldNum" sz="quarter" idx="4"/>
          </p:nvPr>
        </p:nvSpPr>
        <p:spPr>
          <a:xfrm>
            <a:off x="8459212" y="4917281"/>
            <a:ext cx="347903" cy="152023"/>
          </a:xfrm>
          <a:prstGeom prst="rect">
            <a:avLst/>
          </a:prstGeom>
        </p:spPr>
        <p:txBody>
          <a:bodyPr/>
          <a:lstStyle>
            <a:lvl1pPr>
              <a:defRPr/>
            </a:lvl1pPr>
          </a:lstStyle>
          <a:p>
            <a:fld id="{925D334B-FD55-4DDE-8EC9-3240C422759F}" type="slidenum">
              <a:rPr lang="en-GB" altLang="en-US">
                <a:solidFill>
                  <a:srgbClr val="5F5F5F"/>
                </a:solidFill>
              </a:rPr>
              <a:pPr/>
              <a:t>‹#›</a:t>
            </a:fld>
            <a:endParaRPr lang="en-GB" altLang="en-US" dirty="0">
              <a:solidFill>
                <a:srgbClr val="5F5F5F"/>
              </a:solidFill>
            </a:endParaRPr>
          </a:p>
        </p:txBody>
      </p:sp>
    </p:spTree>
    <p:extLst>
      <p:ext uri="{BB962C8B-B14F-4D97-AF65-F5344CB8AC3E}">
        <p14:creationId xmlns:p14="http://schemas.microsoft.com/office/powerpoint/2010/main" val="1623057834"/>
      </p:ext>
    </p:extLst>
  </p:cSld>
  <p:clrMap bg1="lt1" tx1="dk1" bg2="lt2" tx2="dk2" accent1="accent1" accent2="accent2" accent3="accent3" accent4="accent4" accent5="accent5" accent6="accent6" hlink="hlink" folHlink="folHlink"/>
  <p:sldLayoutIdLst>
    <p:sldLayoutId id="2147485426" r:id="rId1"/>
    <p:sldLayoutId id="2147485427" r:id="rId2"/>
    <p:sldLayoutId id="2147485428" r:id="rId3"/>
    <p:sldLayoutId id="2147485429" r:id="rId4"/>
    <p:sldLayoutId id="2147485430" r:id="rId5"/>
    <p:sldLayoutId id="2147485431" r:id="rId6"/>
    <p:sldLayoutId id="2147485432" r:id="rId7"/>
    <p:sldLayoutId id="2147485433" r:id="rId8"/>
    <p:sldLayoutId id="2147485434" r:id="rId9"/>
    <p:sldLayoutId id="2147485435" r:id="rId10"/>
    <p:sldLayoutId id="2147485436" r:id="rId11"/>
    <p:sldLayoutId id="2147485437" r:id="rId12"/>
    <p:sldLayoutId id="2147485438" r:id="rId13"/>
    <p:sldLayoutId id="2147485439" r:id="rId14"/>
    <p:sldLayoutId id="2147485440" r:id="rId15"/>
    <p:sldLayoutId id="2147485441" r:id="rId16"/>
    <p:sldLayoutId id="2147485442" r:id="rId17"/>
    <p:sldLayoutId id="2147485443" r:id="rId18"/>
    <p:sldLayoutId id="2147485444" r:id="rId19"/>
    <p:sldLayoutId id="2147485445" r:id="rId20"/>
    <p:sldLayoutId id="2147485446" r:id="rId21"/>
    <p:sldLayoutId id="2147485447" r:id="rId22"/>
    <p:sldLayoutId id="2147485448" r:id="rId23"/>
    <p:sldLayoutId id="2147485449" r:id="rId24"/>
    <p:sldLayoutId id="2147485450" r:id="rId25"/>
    <p:sldLayoutId id="2147485451" r:id="rId26"/>
    <p:sldLayoutId id="2147485452" r:id="rId27"/>
    <p:sldLayoutId id="2147485453" r:id="rId28"/>
    <p:sldLayoutId id="2147485454" r:id="rId29"/>
    <p:sldLayoutId id="2147485455" r:id="rId30"/>
    <p:sldLayoutId id="2147485456" r:id="rId31"/>
    <p:sldLayoutId id="2147485457" r:id="rId32"/>
    <p:sldLayoutId id="2147485458" r:id="rId33"/>
    <p:sldLayoutId id="2147485459" r:id="rId34"/>
    <p:sldLayoutId id="2147485460" r:id="rId35"/>
    <p:sldLayoutId id="2147485461" r:id="rId36"/>
    <p:sldLayoutId id="2147485462" r:id="rId37"/>
    <p:sldLayoutId id="2147485463" r:id="rId38"/>
    <p:sldLayoutId id="2147485464" r:id="rId39"/>
    <p:sldLayoutId id="2147485465" r:id="rId40"/>
    <p:sldLayoutId id="2147485466" r:id="rId41"/>
    <p:sldLayoutId id="2147485467" r:id="rId42"/>
    <p:sldLayoutId id="2147485468" r:id="rId43"/>
    <p:sldLayoutId id="2147485469" r:id="rId44"/>
    <p:sldLayoutId id="2147485470" r:id="rId45"/>
    <p:sldLayoutId id="2147485471" r:id="rId46"/>
  </p:sldLayoutIdLst>
  <p:transition spd="med">
    <p:fade/>
  </p:transition>
  <p:hf hdr="0" dt="0"/>
  <p:txStyles>
    <p:titleStyle>
      <a:lvl1pPr algn="l" rtl="0" eaLnBrk="0" fontAlgn="base" hangingPunct="0">
        <a:lnSpc>
          <a:spcPct val="80000"/>
        </a:lnSpc>
        <a:spcBef>
          <a:spcPct val="0"/>
        </a:spcBef>
        <a:spcAft>
          <a:spcPct val="0"/>
        </a:spcAft>
        <a:defRPr sz="2700" kern="1200">
          <a:solidFill>
            <a:schemeClr val="tx1"/>
          </a:solidFill>
          <a:latin typeface="+mj-lt"/>
          <a:ea typeface="ＭＳ Ｐゴシック" charset="0"/>
          <a:cs typeface="+mj-cs"/>
        </a:defRPr>
      </a:lvl1pPr>
      <a:lvl2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2pPr>
      <a:lvl3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3pPr>
      <a:lvl4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4pPr>
      <a:lvl5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5pPr>
      <a:lvl6pPr marL="342897" algn="l" rtl="0" fontAlgn="base">
        <a:lnSpc>
          <a:spcPct val="80000"/>
        </a:lnSpc>
        <a:spcBef>
          <a:spcPct val="0"/>
        </a:spcBef>
        <a:spcAft>
          <a:spcPct val="0"/>
        </a:spcAft>
        <a:defRPr sz="2700">
          <a:solidFill>
            <a:schemeClr val="tx1"/>
          </a:solidFill>
          <a:latin typeface="Calibri" pitchFamily="34" charset="0"/>
        </a:defRPr>
      </a:lvl6pPr>
      <a:lvl7pPr marL="685792" algn="l" rtl="0" fontAlgn="base">
        <a:lnSpc>
          <a:spcPct val="80000"/>
        </a:lnSpc>
        <a:spcBef>
          <a:spcPct val="0"/>
        </a:spcBef>
        <a:spcAft>
          <a:spcPct val="0"/>
        </a:spcAft>
        <a:defRPr sz="2700">
          <a:solidFill>
            <a:schemeClr val="tx1"/>
          </a:solidFill>
          <a:latin typeface="Calibri" pitchFamily="34" charset="0"/>
        </a:defRPr>
      </a:lvl7pPr>
      <a:lvl8pPr marL="1028688" algn="l" rtl="0" fontAlgn="base">
        <a:lnSpc>
          <a:spcPct val="80000"/>
        </a:lnSpc>
        <a:spcBef>
          <a:spcPct val="0"/>
        </a:spcBef>
        <a:spcAft>
          <a:spcPct val="0"/>
        </a:spcAft>
        <a:defRPr sz="2700">
          <a:solidFill>
            <a:schemeClr val="tx1"/>
          </a:solidFill>
          <a:latin typeface="Calibri" pitchFamily="34" charset="0"/>
        </a:defRPr>
      </a:lvl8pPr>
      <a:lvl9pPr marL="1371585" algn="l" rtl="0" fontAlgn="base">
        <a:lnSpc>
          <a:spcPct val="80000"/>
        </a:lnSpc>
        <a:spcBef>
          <a:spcPct val="0"/>
        </a:spcBef>
        <a:spcAft>
          <a:spcPct val="0"/>
        </a:spcAft>
        <a:defRPr sz="2700">
          <a:solidFill>
            <a:schemeClr val="tx1"/>
          </a:solidFill>
          <a:latin typeface="Calibri" pitchFamily="34" charset="0"/>
        </a:defRPr>
      </a:lvl9pPr>
    </p:titleStyle>
    <p:bodyStyle>
      <a:lvl1pPr marL="171448" indent="-171448" algn="l" rtl="0" eaLnBrk="0" fontAlgn="base" hangingPunct="0">
        <a:lnSpc>
          <a:spcPct val="90000"/>
        </a:lnSpc>
        <a:spcBef>
          <a:spcPts val="900"/>
        </a:spcBef>
        <a:spcAft>
          <a:spcPct val="0"/>
        </a:spcAft>
        <a:buClr>
          <a:srgbClr val="9F9F9F"/>
        </a:buClr>
        <a:buFont typeface="Arial" charset="0"/>
        <a:buChar char="•"/>
        <a:defRPr sz="2100" kern="1200">
          <a:solidFill>
            <a:schemeClr val="tx1"/>
          </a:solidFill>
          <a:latin typeface="+mn-lt"/>
          <a:ea typeface="ＭＳ Ｐゴシック" charset="0"/>
          <a:cs typeface="+mn-cs"/>
        </a:defRPr>
      </a:lvl1pPr>
      <a:lvl2pPr marL="376233" indent="-171448" algn="l" rtl="0" eaLnBrk="0" fontAlgn="base" hangingPunct="0">
        <a:lnSpc>
          <a:spcPct val="90000"/>
        </a:lnSpc>
        <a:spcBef>
          <a:spcPts val="600"/>
        </a:spcBef>
        <a:spcAft>
          <a:spcPct val="0"/>
        </a:spcAft>
        <a:buClr>
          <a:srgbClr val="9F9F9F"/>
        </a:buClr>
        <a:buFont typeface="Arial" charset="0"/>
        <a:buChar char="–"/>
        <a:defRPr sz="1800" kern="1200">
          <a:solidFill>
            <a:schemeClr val="tx1"/>
          </a:solidFill>
          <a:latin typeface="+mn-lt"/>
          <a:ea typeface="ＭＳ Ｐゴシック" charset="0"/>
          <a:cs typeface="+mn-cs"/>
        </a:defRPr>
      </a:lvl2pPr>
      <a:lvl3pPr marL="547682" indent="-136921" algn="l" rtl="0" eaLnBrk="0" fontAlgn="base" hangingPunct="0">
        <a:lnSpc>
          <a:spcPct val="90000"/>
        </a:lnSpc>
        <a:spcBef>
          <a:spcPts val="450"/>
        </a:spcBef>
        <a:spcAft>
          <a:spcPct val="0"/>
        </a:spcAft>
        <a:buClr>
          <a:srgbClr val="9F9F9F"/>
        </a:buClr>
        <a:buFont typeface="Arial" charset="0"/>
        <a:buChar char="•"/>
        <a:defRPr sz="1500" kern="1200">
          <a:solidFill>
            <a:schemeClr val="tx1"/>
          </a:solidFill>
          <a:latin typeface="+mn-lt"/>
          <a:ea typeface="ＭＳ Ｐゴシック" charset="0"/>
          <a:cs typeface="+mn-cs"/>
        </a:defRPr>
      </a:lvl3pPr>
      <a:lvl4pPr marL="719129" indent="-136921" algn="l" rtl="0" eaLnBrk="0" fontAlgn="base" hangingPunct="0">
        <a:lnSpc>
          <a:spcPct val="90000"/>
        </a:lnSpc>
        <a:spcBef>
          <a:spcPts val="450"/>
        </a:spcBef>
        <a:spcAft>
          <a:spcPct val="0"/>
        </a:spcAft>
        <a:buClr>
          <a:srgbClr val="9F9F9F"/>
        </a:buClr>
        <a:buFont typeface="Arial" charset="0"/>
        <a:buChar char="–"/>
        <a:defRPr kern="1200">
          <a:solidFill>
            <a:schemeClr val="tx1"/>
          </a:solidFill>
          <a:latin typeface="+mn-lt"/>
          <a:ea typeface="ＭＳ Ｐゴシック" charset="0"/>
          <a:cs typeface="+mn-cs"/>
        </a:defRPr>
      </a:lvl4pPr>
      <a:lvl5pPr marL="890577" indent="-136921" algn="l" rtl="0" eaLnBrk="0" fontAlgn="base" hangingPunct="0">
        <a:lnSpc>
          <a:spcPct val="90000"/>
        </a:lnSpc>
        <a:spcBef>
          <a:spcPts val="450"/>
        </a:spcBef>
        <a:spcAft>
          <a:spcPct val="0"/>
        </a:spcAft>
        <a:buClr>
          <a:srgbClr val="9F9F9F"/>
        </a:buClr>
        <a:buFont typeface="Arial" charset="0"/>
        <a:buChar char="•"/>
        <a:defRPr sz="1200" kern="1200">
          <a:solidFill>
            <a:schemeClr val="tx1"/>
          </a:solidFill>
          <a:latin typeface="+mn-lt"/>
          <a:ea typeface="ＭＳ Ｐゴシック" charset="0"/>
          <a:cs typeface="+mn-cs"/>
        </a:defRPr>
      </a:lvl5pPr>
      <a:lvl6pPr marL="1062978" indent="-137158" algn="l" defTabSz="685792"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6pPr>
      <a:lvl7pPr marL="1234427" indent="-137158" algn="l" defTabSz="685792"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7pPr>
      <a:lvl8pPr marL="1405874" indent="-137158" algn="l" defTabSz="685792"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8pPr>
      <a:lvl9pPr marL="1577322" indent="-137158" algn="l" defTabSz="685792"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9pPr>
    </p:bodyStyle>
    <p:otherStyle>
      <a:defPPr>
        <a:defRPr/>
      </a:defPPr>
      <a:lvl1pPr marL="0" algn="l" defTabSz="685792" rtl="0" eaLnBrk="1" latinLnBrk="0" hangingPunct="1">
        <a:defRPr sz="1400" kern="1200">
          <a:solidFill>
            <a:schemeClr val="tx1"/>
          </a:solidFill>
          <a:latin typeface="+mn-lt"/>
          <a:ea typeface="+mn-ea"/>
          <a:cs typeface="+mn-cs"/>
        </a:defRPr>
      </a:lvl1pPr>
      <a:lvl2pPr marL="342897" algn="l" defTabSz="685792" rtl="0" eaLnBrk="1" latinLnBrk="0" hangingPunct="1">
        <a:defRPr sz="1400" kern="1200">
          <a:solidFill>
            <a:schemeClr val="tx1"/>
          </a:solidFill>
          <a:latin typeface="+mn-lt"/>
          <a:ea typeface="+mn-ea"/>
          <a:cs typeface="+mn-cs"/>
        </a:defRPr>
      </a:lvl2pPr>
      <a:lvl3pPr marL="685792" algn="l" defTabSz="685792" rtl="0" eaLnBrk="1" latinLnBrk="0" hangingPunct="1">
        <a:defRPr sz="1400" kern="1200">
          <a:solidFill>
            <a:schemeClr val="tx1"/>
          </a:solidFill>
          <a:latin typeface="+mn-lt"/>
          <a:ea typeface="+mn-ea"/>
          <a:cs typeface="+mn-cs"/>
        </a:defRPr>
      </a:lvl3pPr>
      <a:lvl4pPr marL="1028688" algn="l" defTabSz="685792" rtl="0" eaLnBrk="1" latinLnBrk="0" hangingPunct="1">
        <a:defRPr sz="1400" kern="1200">
          <a:solidFill>
            <a:schemeClr val="tx1"/>
          </a:solidFill>
          <a:latin typeface="+mn-lt"/>
          <a:ea typeface="+mn-ea"/>
          <a:cs typeface="+mn-cs"/>
        </a:defRPr>
      </a:lvl4pPr>
      <a:lvl5pPr marL="1371585" algn="l" defTabSz="685792" rtl="0" eaLnBrk="1" latinLnBrk="0" hangingPunct="1">
        <a:defRPr sz="1400" kern="1200">
          <a:solidFill>
            <a:schemeClr val="tx1"/>
          </a:solidFill>
          <a:latin typeface="+mn-lt"/>
          <a:ea typeface="+mn-ea"/>
          <a:cs typeface="+mn-cs"/>
        </a:defRPr>
      </a:lvl5pPr>
      <a:lvl6pPr marL="1714481" algn="l" defTabSz="685792" rtl="0" eaLnBrk="1" latinLnBrk="0" hangingPunct="1">
        <a:defRPr sz="1400" kern="1200">
          <a:solidFill>
            <a:schemeClr val="tx1"/>
          </a:solidFill>
          <a:latin typeface="+mn-lt"/>
          <a:ea typeface="+mn-ea"/>
          <a:cs typeface="+mn-cs"/>
        </a:defRPr>
      </a:lvl6pPr>
      <a:lvl7pPr marL="2057377" algn="l" defTabSz="685792" rtl="0" eaLnBrk="1" latinLnBrk="0" hangingPunct="1">
        <a:defRPr sz="1400" kern="1200">
          <a:solidFill>
            <a:schemeClr val="tx1"/>
          </a:solidFill>
          <a:latin typeface="+mn-lt"/>
          <a:ea typeface="+mn-ea"/>
          <a:cs typeface="+mn-cs"/>
        </a:defRPr>
      </a:lvl7pPr>
      <a:lvl8pPr marL="2400273" algn="l" defTabSz="685792" rtl="0" eaLnBrk="1" latinLnBrk="0" hangingPunct="1">
        <a:defRPr sz="1400" kern="1200">
          <a:solidFill>
            <a:schemeClr val="tx1"/>
          </a:solidFill>
          <a:latin typeface="+mn-lt"/>
          <a:ea typeface="+mn-ea"/>
          <a:cs typeface="+mn-cs"/>
        </a:defRPr>
      </a:lvl8pPr>
      <a:lvl9pPr marL="2743170" algn="l" defTabSz="685792"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0"/>
            <a:ext cx="9144000" cy="5143500"/>
            <a:chOff x="-287" y="0"/>
            <a:chExt cx="12189399" cy="6858000"/>
          </a:xfrm>
        </p:grpSpPr>
        <p:sp>
          <p:nvSpPr>
            <p:cNvPr id="8" name="Rectangle 7"/>
            <p:cNvSpPr/>
            <p:nvPr/>
          </p:nvSpPr>
          <p:spPr bwMode="gray">
            <a:xfrm>
              <a:off x="-287" y="0"/>
              <a:ext cx="193684" cy="685165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11995428" y="6350"/>
              <a:ext cx="193684" cy="685165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10" name="Rectangle 9"/>
            <p:cNvSpPr/>
            <p:nvPr/>
          </p:nvSpPr>
          <p:spPr bwMode="gray">
            <a:xfrm>
              <a:off x="-287" y="6400800"/>
              <a:ext cx="12189399" cy="4572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11" name="Rectangle 10"/>
            <p:cNvSpPr/>
            <p:nvPr/>
          </p:nvSpPr>
          <p:spPr bwMode="gray">
            <a:xfrm>
              <a:off x="-287" y="0"/>
              <a:ext cx="12189399" cy="19208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27" name="Title Placeholder 1"/>
          <p:cNvSpPr>
            <a:spLocks noGrp="1"/>
          </p:cNvSpPr>
          <p:nvPr>
            <p:ph type="title"/>
          </p:nvPr>
        </p:nvSpPr>
        <p:spPr bwMode="auto">
          <a:xfrm>
            <a:off x="398966" y="3048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398966" y="1143000"/>
            <a:ext cx="8346073"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33" name="Picture 18" descr="1.5X red tab for PPT.png"/>
          <p:cNvPicPr>
            <a:picLocks noChangeAspect="1"/>
          </p:cNvPicPr>
          <p:nvPr/>
        </p:nvPicPr>
        <p:blipFill>
          <a:blip r:embed="rId48"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p:nvSpPr>
        <p:spPr bwMode="auto">
          <a:xfrm>
            <a:off x="3835678"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dirty="0">
                <a:solidFill>
                  <a:srgbClr val="9F9F9F"/>
                </a:solidFill>
              </a:rPr>
              <a:t>Copyright © 2015 Oracle and/or its affiliates. All rights reserved.  |</a:t>
            </a:r>
          </a:p>
        </p:txBody>
      </p:sp>
      <p:sp>
        <p:nvSpPr>
          <p:cNvPr id="13" name="Date Placeholder 2"/>
          <p:cNvSpPr>
            <a:spLocks noGrp="1"/>
          </p:cNvSpPr>
          <p:nvPr>
            <p:ph type="dt" sz="half" idx="2"/>
          </p:nvPr>
        </p:nvSpPr>
        <p:spPr>
          <a:xfrm>
            <a:off x="2484291" y="4917283"/>
            <a:ext cx="1349777" cy="135981"/>
          </a:xfrm>
          <a:prstGeom prst="rect">
            <a:avLst/>
          </a:prstGeom>
        </p:spPr>
        <p:txBody>
          <a:bodyPr lIns="91436" tIns="45718" rIns="91436" bIns="45718"/>
          <a:lstStyle>
            <a:lvl1pPr>
              <a:defRPr/>
            </a:lvl1pPr>
          </a:lstStyle>
          <a:p>
            <a:fld id="{4856A3D9-8C92-4EBF-A3A9-0A583336F00B}" type="datetime2">
              <a:rPr lang="en-GB" altLang="en-US" smtClean="0">
                <a:solidFill>
                  <a:srgbClr val="5F5F5F"/>
                </a:solidFill>
              </a:rPr>
              <a:pPr/>
              <a:t>Tuesday 11 November 2025</a:t>
            </a:fld>
            <a:endParaRPr lang="en-US" altLang="en-US" dirty="0">
              <a:solidFill>
                <a:srgbClr val="5F5F5F"/>
              </a:solidFill>
            </a:endParaRPr>
          </a:p>
        </p:txBody>
      </p:sp>
      <p:sp>
        <p:nvSpPr>
          <p:cNvPr id="14" name="Footer Placeholder 3"/>
          <p:cNvSpPr>
            <a:spLocks noGrp="1"/>
          </p:cNvSpPr>
          <p:nvPr>
            <p:ph type="ftr" sz="quarter" idx="3"/>
          </p:nvPr>
        </p:nvSpPr>
        <p:spPr>
          <a:xfrm>
            <a:off x="5871412" y="4917282"/>
            <a:ext cx="2587803" cy="152023"/>
          </a:xfrm>
          <a:prstGeom prst="rect">
            <a:avLst/>
          </a:prstGeom>
        </p:spPr>
        <p:txBody>
          <a:bodyPr lIns="91436" tIns="45718" rIns="91436" bIns="45718"/>
          <a:lstStyle>
            <a:lvl1pPr>
              <a:defRPr/>
            </a:lvl1pPr>
          </a:lstStyle>
          <a:p>
            <a:r>
              <a:rPr lang="en-GB" altLang="en-US" dirty="0">
                <a:solidFill>
                  <a:srgbClr val="5F5F5F"/>
                </a:solidFill>
              </a:rPr>
              <a:t>Oracle Confidential – Internal/Restricted/Highly Restricted</a:t>
            </a:r>
          </a:p>
        </p:txBody>
      </p:sp>
      <p:sp>
        <p:nvSpPr>
          <p:cNvPr id="15" name="Slide Number Placeholder 4"/>
          <p:cNvSpPr>
            <a:spLocks noGrp="1"/>
          </p:cNvSpPr>
          <p:nvPr>
            <p:ph type="sldNum" sz="quarter" idx="4"/>
          </p:nvPr>
        </p:nvSpPr>
        <p:spPr>
          <a:xfrm>
            <a:off x="8459213" y="4917282"/>
            <a:ext cx="347903" cy="152023"/>
          </a:xfrm>
          <a:prstGeom prst="rect">
            <a:avLst/>
          </a:prstGeom>
        </p:spPr>
        <p:txBody>
          <a:bodyPr lIns="91436" tIns="45718" rIns="91436" bIns="45718"/>
          <a:lstStyle>
            <a:lvl1pPr>
              <a:defRPr/>
            </a:lvl1pPr>
          </a:lstStyle>
          <a:p>
            <a:fld id="{925D334B-FD55-4DDE-8EC9-3240C422759F}" type="slidenum">
              <a:rPr lang="en-GB" altLang="en-US">
                <a:solidFill>
                  <a:srgbClr val="5F5F5F"/>
                </a:solidFill>
              </a:rPr>
              <a:pPr/>
              <a:t>‹#›</a:t>
            </a:fld>
            <a:endParaRPr lang="en-GB" altLang="en-US" dirty="0">
              <a:solidFill>
                <a:srgbClr val="5F5F5F"/>
              </a:solidFill>
            </a:endParaRPr>
          </a:p>
        </p:txBody>
      </p:sp>
    </p:spTree>
    <p:extLst>
      <p:ext uri="{BB962C8B-B14F-4D97-AF65-F5344CB8AC3E}">
        <p14:creationId xmlns:p14="http://schemas.microsoft.com/office/powerpoint/2010/main" val="875390257"/>
      </p:ext>
    </p:extLst>
  </p:cSld>
  <p:clrMap bg1="lt1" tx1="dk1" bg2="lt2" tx2="dk2" accent1="accent1" accent2="accent2" accent3="accent3" accent4="accent4" accent5="accent5" accent6="accent6" hlink="hlink" folHlink="folHlink"/>
  <p:sldLayoutIdLst>
    <p:sldLayoutId id="2147485518" r:id="rId1"/>
    <p:sldLayoutId id="2147485519" r:id="rId2"/>
    <p:sldLayoutId id="2147485520" r:id="rId3"/>
    <p:sldLayoutId id="2147485521" r:id="rId4"/>
    <p:sldLayoutId id="2147485522" r:id="rId5"/>
    <p:sldLayoutId id="2147485523" r:id="rId6"/>
    <p:sldLayoutId id="2147485524" r:id="rId7"/>
    <p:sldLayoutId id="2147485525" r:id="rId8"/>
    <p:sldLayoutId id="2147485526" r:id="rId9"/>
    <p:sldLayoutId id="2147485527" r:id="rId10"/>
    <p:sldLayoutId id="2147485528" r:id="rId11"/>
    <p:sldLayoutId id="2147485529" r:id="rId12"/>
    <p:sldLayoutId id="2147485530" r:id="rId13"/>
    <p:sldLayoutId id="2147485531" r:id="rId14"/>
    <p:sldLayoutId id="2147485532" r:id="rId15"/>
    <p:sldLayoutId id="2147485533" r:id="rId16"/>
    <p:sldLayoutId id="2147485534" r:id="rId17"/>
    <p:sldLayoutId id="2147485535" r:id="rId18"/>
    <p:sldLayoutId id="2147485536" r:id="rId19"/>
    <p:sldLayoutId id="2147485537" r:id="rId20"/>
    <p:sldLayoutId id="2147485538" r:id="rId21"/>
    <p:sldLayoutId id="2147485539" r:id="rId22"/>
    <p:sldLayoutId id="2147485540" r:id="rId23"/>
    <p:sldLayoutId id="2147485541" r:id="rId24"/>
    <p:sldLayoutId id="2147485542" r:id="rId25"/>
    <p:sldLayoutId id="2147485543" r:id="rId26"/>
    <p:sldLayoutId id="2147485544" r:id="rId27"/>
    <p:sldLayoutId id="2147485545" r:id="rId28"/>
    <p:sldLayoutId id="2147485546" r:id="rId29"/>
    <p:sldLayoutId id="2147485547" r:id="rId30"/>
    <p:sldLayoutId id="2147485548" r:id="rId31"/>
    <p:sldLayoutId id="2147485549" r:id="rId32"/>
    <p:sldLayoutId id="2147485550" r:id="rId33"/>
    <p:sldLayoutId id="2147485551" r:id="rId34"/>
    <p:sldLayoutId id="2147485552" r:id="rId35"/>
    <p:sldLayoutId id="2147485553" r:id="rId36"/>
    <p:sldLayoutId id="2147485554" r:id="rId37"/>
    <p:sldLayoutId id="2147485555" r:id="rId38"/>
    <p:sldLayoutId id="2147485556" r:id="rId39"/>
    <p:sldLayoutId id="2147485557" r:id="rId40"/>
    <p:sldLayoutId id="2147485558" r:id="rId41"/>
    <p:sldLayoutId id="2147485559" r:id="rId42"/>
    <p:sldLayoutId id="2147485560" r:id="rId43"/>
    <p:sldLayoutId id="2147485561" r:id="rId44"/>
    <p:sldLayoutId id="2147485562" r:id="rId45"/>
    <p:sldLayoutId id="2147485563" r:id="rId46"/>
  </p:sldLayoutIdLst>
  <p:transition spd="med">
    <p:fade/>
  </p:transition>
  <p:hf hdr="0" dt="0"/>
  <p:txStyles>
    <p:titleStyle>
      <a:lvl1pPr algn="l" rtl="0" eaLnBrk="0" fontAlgn="base" hangingPunct="0">
        <a:lnSpc>
          <a:spcPct val="80000"/>
        </a:lnSpc>
        <a:spcBef>
          <a:spcPct val="0"/>
        </a:spcBef>
        <a:spcAft>
          <a:spcPct val="0"/>
        </a:spcAft>
        <a:defRPr sz="2700" kern="1200">
          <a:solidFill>
            <a:schemeClr val="tx1"/>
          </a:solidFill>
          <a:latin typeface="+mj-lt"/>
          <a:ea typeface="ＭＳ Ｐゴシック" charset="0"/>
          <a:cs typeface="+mj-cs"/>
        </a:defRPr>
      </a:lvl1pPr>
      <a:lvl2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2pPr>
      <a:lvl3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3pPr>
      <a:lvl4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4pPr>
      <a:lvl5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5pPr>
      <a:lvl6pPr marL="342883" algn="l" rtl="0" fontAlgn="base">
        <a:lnSpc>
          <a:spcPct val="80000"/>
        </a:lnSpc>
        <a:spcBef>
          <a:spcPct val="0"/>
        </a:spcBef>
        <a:spcAft>
          <a:spcPct val="0"/>
        </a:spcAft>
        <a:defRPr sz="2700">
          <a:solidFill>
            <a:schemeClr val="tx1"/>
          </a:solidFill>
          <a:latin typeface="Calibri" pitchFamily="34" charset="0"/>
        </a:defRPr>
      </a:lvl6pPr>
      <a:lvl7pPr marL="685763" algn="l" rtl="0" fontAlgn="base">
        <a:lnSpc>
          <a:spcPct val="80000"/>
        </a:lnSpc>
        <a:spcBef>
          <a:spcPct val="0"/>
        </a:spcBef>
        <a:spcAft>
          <a:spcPct val="0"/>
        </a:spcAft>
        <a:defRPr sz="2700">
          <a:solidFill>
            <a:schemeClr val="tx1"/>
          </a:solidFill>
          <a:latin typeface="Calibri" pitchFamily="34" charset="0"/>
        </a:defRPr>
      </a:lvl7pPr>
      <a:lvl8pPr marL="1028645" algn="l" rtl="0" fontAlgn="base">
        <a:lnSpc>
          <a:spcPct val="80000"/>
        </a:lnSpc>
        <a:spcBef>
          <a:spcPct val="0"/>
        </a:spcBef>
        <a:spcAft>
          <a:spcPct val="0"/>
        </a:spcAft>
        <a:defRPr sz="2700">
          <a:solidFill>
            <a:schemeClr val="tx1"/>
          </a:solidFill>
          <a:latin typeface="Calibri" pitchFamily="34" charset="0"/>
        </a:defRPr>
      </a:lvl8pPr>
      <a:lvl9pPr marL="1371528" algn="l" rtl="0" fontAlgn="base">
        <a:lnSpc>
          <a:spcPct val="80000"/>
        </a:lnSpc>
        <a:spcBef>
          <a:spcPct val="0"/>
        </a:spcBef>
        <a:spcAft>
          <a:spcPct val="0"/>
        </a:spcAft>
        <a:defRPr sz="2700">
          <a:solidFill>
            <a:schemeClr val="tx1"/>
          </a:solidFill>
          <a:latin typeface="Calibri" pitchFamily="34" charset="0"/>
        </a:defRPr>
      </a:lvl9pPr>
    </p:titleStyle>
    <p:bodyStyle>
      <a:lvl1pPr marL="171441" indent="-171441" algn="l" rtl="0" eaLnBrk="0" fontAlgn="base" hangingPunct="0">
        <a:lnSpc>
          <a:spcPct val="90000"/>
        </a:lnSpc>
        <a:spcBef>
          <a:spcPts val="900"/>
        </a:spcBef>
        <a:spcAft>
          <a:spcPct val="0"/>
        </a:spcAft>
        <a:buClr>
          <a:srgbClr val="9F9F9F"/>
        </a:buClr>
        <a:buFont typeface="Arial" charset="0"/>
        <a:buChar char="•"/>
        <a:defRPr sz="2100" kern="1200">
          <a:solidFill>
            <a:schemeClr val="tx1"/>
          </a:solidFill>
          <a:latin typeface="+mn-lt"/>
          <a:ea typeface="ＭＳ Ｐゴシック" charset="0"/>
          <a:cs typeface="+mn-cs"/>
        </a:defRPr>
      </a:lvl1pPr>
      <a:lvl2pPr marL="376217" indent="-171441" algn="l" rtl="0" eaLnBrk="0" fontAlgn="base" hangingPunct="0">
        <a:lnSpc>
          <a:spcPct val="90000"/>
        </a:lnSpc>
        <a:spcBef>
          <a:spcPts val="600"/>
        </a:spcBef>
        <a:spcAft>
          <a:spcPct val="0"/>
        </a:spcAft>
        <a:buClr>
          <a:srgbClr val="9F9F9F"/>
        </a:buClr>
        <a:buFont typeface="Arial" charset="0"/>
        <a:buChar char="–"/>
        <a:defRPr sz="1800" kern="1200">
          <a:solidFill>
            <a:schemeClr val="tx1"/>
          </a:solidFill>
          <a:latin typeface="+mn-lt"/>
          <a:ea typeface="ＭＳ Ｐゴシック" charset="0"/>
          <a:cs typeface="+mn-cs"/>
        </a:defRPr>
      </a:lvl2pPr>
      <a:lvl3pPr marL="547659" indent="-136915" algn="l" rtl="0" eaLnBrk="0" fontAlgn="base" hangingPunct="0">
        <a:lnSpc>
          <a:spcPct val="90000"/>
        </a:lnSpc>
        <a:spcBef>
          <a:spcPts val="450"/>
        </a:spcBef>
        <a:spcAft>
          <a:spcPct val="0"/>
        </a:spcAft>
        <a:buClr>
          <a:srgbClr val="9F9F9F"/>
        </a:buClr>
        <a:buFont typeface="Arial" charset="0"/>
        <a:buChar char="•"/>
        <a:defRPr sz="1500" kern="1200">
          <a:solidFill>
            <a:schemeClr val="tx1"/>
          </a:solidFill>
          <a:latin typeface="+mn-lt"/>
          <a:ea typeface="ＭＳ Ｐゴシック" charset="0"/>
          <a:cs typeface="+mn-cs"/>
        </a:defRPr>
      </a:lvl3pPr>
      <a:lvl4pPr marL="719099" indent="-136915" algn="l" rtl="0" eaLnBrk="0" fontAlgn="base" hangingPunct="0">
        <a:lnSpc>
          <a:spcPct val="90000"/>
        </a:lnSpc>
        <a:spcBef>
          <a:spcPts val="450"/>
        </a:spcBef>
        <a:spcAft>
          <a:spcPct val="0"/>
        </a:spcAft>
        <a:buClr>
          <a:srgbClr val="9F9F9F"/>
        </a:buClr>
        <a:buFont typeface="Arial" charset="0"/>
        <a:buChar char="–"/>
        <a:defRPr kern="1200">
          <a:solidFill>
            <a:schemeClr val="tx1"/>
          </a:solidFill>
          <a:latin typeface="+mn-lt"/>
          <a:ea typeface="ＭＳ Ｐゴシック" charset="0"/>
          <a:cs typeface="+mn-cs"/>
        </a:defRPr>
      </a:lvl4pPr>
      <a:lvl5pPr marL="890540" indent="-136915" algn="l" rtl="0" eaLnBrk="0" fontAlgn="base" hangingPunct="0">
        <a:lnSpc>
          <a:spcPct val="90000"/>
        </a:lnSpc>
        <a:spcBef>
          <a:spcPts val="450"/>
        </a:spcBef>
        <a:spcAft>
          <a:spcPct val="0"/>
        </a:spcAft>
        <a:buClr>
          <a:srgbClr val="9F9F9F"/>
        </a:buClr>
        <a:buFont typeface="Arial" charset="0"/>
        <a:buChar char="•"/>
        <a:defRPr sz="1200" kern="1200">
          <a:solidFill>
            <a:schemeClr val="tx1"/>
          </a:solidFill>
          <a:latin typeface="+mn-lt"/>
          <a:ea typeface="ＭＳ Ｐゴシック" charset="0"/>
          <a:cs typeface="+mn-cs"/>
        </a:defRPr>
      </a:lvl5pPr>
      <a:lvl6pPr marL="1062934" indent="-137152" algn="l" defTabSz="685763"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6pPr>
      <a:lvl7pPr marL="1234376" indent="-137152" algn="l" defTabSz="685763"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7pPr>
      <a:lvl8pPr marL="1405816" indent="-137152" algn="l" defTabSz="685763"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8pPr>
      <a:lvl9pPr marL="1577256" indent="-137152" algn="l" defTabSz="685763"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9pPr>
    </p:bodyStyle>
    <p:otherStyle>
      <a:defPPr>
        <a:defRPr/>
      </a:defPPr>
      <a:lvl1pPr marL="0" algn="l" defTabSz="685763" rtl="0" eaLnBrk="1" latinLnBrk="0" hangingPunct="1">
        <a:defRPr sz="1400" kern="1200">
          <a:solidFill>
            <a:schemeClr val="tx1"/>
          </a:solidFill>
          <a:latin typeface="+mn-lt"/>
          <a:ea typeface="+mn-ea"/>
          <a:cs typeface="+mn-cs"/>
        </a:defRPr>
      </a:lvl1pPr>
      <a:lvl2pPr marL="342883" algn="l" defTabSz="685763" rtl="0" eaLnBrk="1" latinLnBrk="0" hangingPunct="1">
        <a:defRPr sz="1400" kern="1200">
          <a:solidFill>
            <a:schemeClr val="tx1"/>
          </a:solidFill>
          <a:latin typeface="+mn-lt"/>
          <a:ea typeface="+mn-ea"/>
          <a:cs typeface="+mn-cs"/>
        </a:defRPr>
      </a:lvl2pPr>
      <a:lvl3pPr marL="685763" algn="l" defTabSz="685763" rtl="0" eaLnBrk="1" latinLnBrk="0" hangingPunct="1">
        <a:defRPr sz="1400" kern="1200">
          <a:solidFill>
            <a:schemeClr val="tx1"/>
          </a:solidFill>
          <a:latin typeface="+mn-lt"/>
          <a:ea typeface="+mn-ea"/>
          <a:cs typeface="+mn-cs"/>
        </a:defRPr>
      </a:lvl3pPr>
      <a:lvl4pPr marL="1028645" algn="l" defTabSz="685763" rtl="0" eaLnBrk="1" latinLnBrk="0" hangingPunct="1">
        <a:defRPr sz="1400" kern="1200">
          <a:solidFill>
            <a:schemeClr val="tx1"/>
          </a:solidFill>
          <a:latin typeface="+mn-lt"/>
          <a:ea typeface="+mn-ea"/>
          <a:cs typeface="+mn-cs"/>
        </a:defRPr>
      </a:lvl4pPr>
      <a:lvl5pPr marL="1371528" algn="l" defTabSz="685763" rtl="0" eaLnBrk="1" latinLnBrk="0" hangingPunct="1">
        <a:defRPr sz="1400" kern="1200">
          <a:solidFill>
            <a:schemeClr val="tx1"/>
          </a:solidFill>
          <a:latin typeface="+mn-lt"/>
          <a:ea typeface="+mn-ea"/>
          <a:cs typeface="+mn-cs"/>
        </a:defRPr>
      </a:lvl5pPr>
      <a:lvl6pPr marL="1714410" algn="l" defTabSz="685763" rtl="0" eaLnBrk="1" latinLnBrk="0" hangingPunct="1">
        <a:defRPr sz="1400" kern="1200">
          <a:solidFill>
            <a:schemeClr val="tx1"/>
          </a:solidFill>
          <a:latin typeface="+mn-lt"/>
          <a:ea typeface="+mn-ea"/>
          <a:cs typeface="+mn-cs"/>
        </a:defRPr>
      </a:lvl6pPr>
      <a:lvl7pPr marL="2057291" algn="l" defTabSz="685763" rtl="0" eaLnBrk="1" latinLnBrk="0" hangingPunct="1">
        <a:defRPr sz="1400" kern="1200">
          <a:solidFill>
            <a:schemeClr val="tx1"/>
          </a:solidFill>
          <a:latin typeface="+mn-lt"/>
          <a:ea typeface="+mn-ea"/>
          <a:cs typeface="+mn-cs"/>
        </a:defRPr>
      </a:lvl7pPr>
      <a:lvl8pPr marL="2400173" algn="l" defTabSz="685763" rtl="0" eaLnBrk="1" latinLnBrk="0" hangingPunct="1">
        <a:defRPr sz="1400" kern="1200">
          <a:solidFill>
            <a:schemeClr val="tx1"/>
          </a:solidFill>
          <a:latin typeface="+mn-lt"/>
          <a:ea typeface="+mn-ea"/>
          <a:cs typeface="+mn-cs"/>
        </a:defRPr>
      </a:lvl8pPr>
      <a:lvl9pPr marL="2743056" algn="l" defTabSz="685763"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0"/>
            <a:ext cx="9144000" cy="5143500"/>
            <a:chOff x="-287" y="0"/>
            <a:chExt cx="12189399" cy="6858000"/>
          </a:xfrm>
        </p:grpSpPr>
        <p:sp>
          <p:nvSpPr>
            <p:cNvPr id="8" name="Rectangle 7"/>
            <p:cNvSpPr/>
            <p:nvPr/>
          </p:nvSpPr>
          <p:spPr bwMode="gray">
            <a:xfrm>
              <a:off x="-287" y="0"/>
              <a:ext cx="193684" cy="685165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9" name="Rectangle 8"/>
            <p:cNvSpPr/>
            <p:nvPr/>
          </p:nvSpPr>
          <p:spPr bwMode="gray">
            <a:xfrm>
              <a:off x="11995428" y="6350"/>
              <a:ext cx="193684" cy="685165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10" name="Rectangle 9"/>
            <p:cNvSpPr/>
            <p:nvPr/>
          </p:nvSpPr>
          <p:spPr bwMode="gray">
            <a:xfrm>
              <a:off x="-287" y="6400800"/>
              <a:ext cx="12189399" cy="4572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sp>
          <p:nvSpPr>
            <p:cNvPr id="11" name="Rectangle 10"/>
            <p:cNvSpPr/>
            <p:nvPr/>
          </p:nvSpPr>
          <p:spPr bwMode="gray">
            <a:xfrm>
              <a:off x="-287" y="0"/>
              <a:ext cx="12189399" cy="19208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dirty="0">
                <a:solidFill>
                  <a:srgbClr val="FFFFFF"/>
                </a:solidFill>
              </a:endParaRPr>
            </a:p>
          </p:txBody>
        </p:sp>
      </p:grpSp>
      <p:sp>
        <p:nvSpPr>
          <p:cNvPr id="1027" name="Title Placeholder 1"/>
          <p:cNvSpPr>
            <a:spLocks noGrp="1"/>
          </p:cNvSpPr>
          <p:nvPr>
            <p:ph type="title"/>
          </p:nvPr>
        </p:nvSpPr>
        <p:spPr bwMode="auto">
          <a:xfrm>
            <a:off x="398994" y="304800"/>
            <a:ext cx="834607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398994" y="1143000"/>
            <a:ext cx="8346073"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33" name="Picture 18" descr="1.5X red tab for PPT.png"/>
          <p:cNvPicPr>
            <a:picLocks noChangeAspect="1"/>
          </p:cNvPicPr>
          <p:nvPr/>
        </p:nvPicPr>
        <p:blipFill>
          <a:blip r:embed="rId50" cstate="screen">
            <a:extLst>
              <a:ext uri="{28A0092B-C50C-407E-A947-70E740481C1C}">
                <a14:useLocalDpi xmlns:a14="http://schemas.microsoft.com/office/drawing/2010/main"/>
              </a:ext>
            </a:extLst>
          </a:blip>
          <a:srcRect/>
          <a:stretch>
            <a:fillRect/>
          </a:stretch>
        </p:blipFill>
        <p:spPr bwMode="ltGray">
          <a:xfrm>
            <a:off x="398964" y="4701778"/>
            <a:ext cx="1207608"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p:nvSpPr>
        <p:spPr bwMode="auto">
          <a:xfrm>
            <a:off x="3835678" y="4917283"/>
            <a:ext cx="2091282" cy="13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Calibri" pitchFamily="34" charset="0"/>
                <a:ea typeface="ＭＳ Ｐゴシック" pitchFamily="34" charset="-128"/>
              </a:defRPr>
            </a:lvl1pPr>
            <a:lvl2pPr marL="742950" indent="-285750" eaLnBrk="0" hangingPunct="0">
              <a:defRPr sz="2400">
                <a:solidFill>
                  <a:schemeClr val="tx1"/>
                </a:solidFill>
                <a:latin typeface="Calibri" pitchFamily="34" charset="0"/>
                <a:ea typeface="ＭＳ Ｐゴシック" pitchFamily="34" charset="-128"/>
              </a:defRPr>
            </a:lvl2pPr>
            <a:lvl3pPr marL="1143000" indent="-228600" eaLnBrk="0" hangingPunct="0">
              <a:defRPr sz="2400">
                <a:solidFill>
                  <a:schemeClr val="tx1"/>
                </a:solidFill>
                <a:latin typeface="Calibri" pitchFamily="34" charset="0"/>
                <a:ea typeface="ＭＳ Ｐゴシック" pitchFamily="34" charset="-128"/>
              </a:defRPr>
            </a:lvl3pPr>
            <a:lvl4pPr marL="1600200" indent="-228600" eaLnBrk="0" hangingPunct="0">
              <a:defRPr sz="2400">
                <a:solidFill>
                  <a:schemeClr val="tx1"/>
                </a:solidFill>
                <a:latin typeface="Calibri" pitchFamily="34" charset="0"/>
                <a:ea typeface="ＭＳ Ｐゴシック" pitchFamily="34" charset="-128"/>
              </a:defRPr>
            </a:lvl4pPr>
            <a:lvl5pPr marL="2057400" indent="-228600" eaLnBrk="0" hangingPunct="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eaLnBrk="1" hangingPunct="1"/>
            <a:r>
              <a:rPr lang="en-US" altLang="en-US" sz="600" dirty="0">
                <a:solidFill>
                  <a:srgbClr val="9F9F9F"/>
                </a:solidFill>
              </a:rPr>
              <a:t>Copyright © 2015 Oracle and/or its affiliates. All rights reserved.  |</a:t>
            </a:r>
          </a:p>
        </p:txBody>
      </p:sp>
      <p:sp>
        <p:nvSpPr>
          <p:cNvPr id="13" name="Date Placeholder 2"/>
          <p:cNvSpPr>
            <a:spLocks noGrp="1"/>
          </p:cNvSpPr>
          <p:nvPr>
            <p:ph type="dt" sz="half" idx="2"/>
          </p:nvPr>
        </p:nvSpPr>
        <p:spPr>
          <a:xfrm>
            <a:off x="2484291" y="4917284"/>
            <a:ext cx="1349777" cy="135981"/>
          </a:xfrm>
          <a:prstGeom prst="rect">
            <a:avLst/>
          </a:prstGeom>
        </p:spPr>
        <p:txBody>
          <a:bodyPr lIns="91324" tIns="45662" rIns="91324" bIns="45662"/>
          <a:lstStyle>
            <a:lvl1pPr>
              <a:defRPr/>
            </a:lvl1pPr>
          </a:lstStyle>
          <a:p>
            <a:fld id="{4856A3D9-8C92-4EBF-A3A9-0A583336F00B}" type="datetime2">
              <a:rPr lang="en-GB" altLang="en-US" smtClean="0">
                <a:solidFill>
                  <a:srgbClr val="5F5F5F"/>
                </a:solidFill>
              </a:rPr>
              <a:pPr/>
              <a:t>Tuesday 11 November 2025</a:t>
            </a:fld>
            <a:endParaRPr lang="en-US" altLang="en-US" dirty="0">
              <a:solidFill>
                <a:srgbClr val="5F5F5F"/>
              </a:solidFill>
            </a:endParaRPr>
          </a:p>
        </p:txBody>
      </p:sp>
      <p:sp>
        <p:nvSpPr>
          <p:cNvPr id="14" name="Footer Placeholder 3"/>
          <p:cNvSpPr>
            <a:spLocks noGrp="1"/>
          </p:cNvSpPr>
          <p:nvPr>
            <p:ph type="ftr" sz="quarter" idx="3"/>
          </p:nvPr>
        </p:nvSpPr>
        <p:spPr>
          <a:xfrm>
            <a:off x="5871440" y="4917310"/>
            <a:ext cx="2587803" cy="152023"/>
          </a:xfrm>
          <a:prstGeom prst="rect">
            <a:avLst/>
          </a:prstGeom>
        </p:spPr>
        <p:txBody>
          <a:bodyPr lIns="91324" tIns="45662" rIns="91324" bIns="45662"/>
          <a:lstStyle>
            <a:lvl1pPr>
              <a:defRPr/>
            </a:lvl1pPr>
          </a:lstStyle>
          <a:p>
            <a:r>
              <a:rPr lang="en-GB" altLang="en-US" dirty="0">
                <a:solidFill>
                  <a:srgbClr val="5F5F5F"/>
                </a:solidFill>
              </a:rPr>
              <a:t>Oracle Confidential – Internal/Restricted/Highly Restricted</a:t>
            </a:r>
          </a:p>
        </p:txBody>
      </p:sp>
      <p:sp>
        <p:nvSpPr>
          <p:cNvPr id="15" name="Slide Number Placeholder 4"/>
          <p:cNvSpPr>
            <a:spLocks noGrp="1"/>
          </p:cNvSpPr>
          <p:nvPr>
            <p:ph type="sldNum" sz="quarter" idx="4"/>
          </p:nvPr>
        </p:nvSpPr>
        <p:spPr>
          <a:xfrm>
            <a:off x="8459213" y="4917310"/>
            <a:ext cx="347903" cy="152023"/>
          </a:xfrm>
          <a:prstGeom prst="rect">
            <a:avLst/>
          </a:prstGeom>
        </p:spPr>
        <p:txBody>
          <a:bodyPr lIns="91324" tIns="45662" rIns="91324" bIns="45662"/>
          <a:lstStyle>
            <a:lvl1pPr>
              <a:defRPr/>
            </a:lvl1pPr>
          </a:lstStyle>
          <a:p>
            <a:fld id="{925D334B-FD55-4DDE-8EC9-3240C422759F}" type="slidenum">
              <a:rPr lang="en-GB" altLang="en-US">
                <a:solidFill>
                  <a:srgbClr val="5F5F5F"/>
                </a:solidFill>
              </a:rPr>
              <a:pPr/>
              <a:t>‹#›</a:t>
            </a:fld>
            <a:endParaRPr lang="en-GB" altLang="en-US" dirty="0">
              <a:solidFill>
                <a:srgbClr val="5F5F5F"/>
              </a:solidFill>
            </a:endParaRPr>
          </a:p>
        </p:txBody>
      </p:sp>
    </p:spTree>
    <p:extLst>
      <p:ext uri="{BB962C8B-B14F-4D97-AF65-F5344CB8AC3E}">
        <p14:creationId xmlns:p14="http://schemas.microsoft.com/office/powerpoint/2010/main" val="2255306940"/>
      </p:ext>
    </p:extLst>
  </p:cSld>
  <p:clrMap bg1="lt1" tx1="dk1" bg2="lt2" tx2="dk2" accent1="accent1" accent2="accent2" accent3="accent3" accent4="accent4" accent5="accent5" accent6="accent6" hlink="hlink" folHlink="folHlink"/>
  <p:sldLayoutIdLst>
    <p:sldLayoutId id="2147485566" r:id="rId1"/>
    <p:sldLayoutId id="2147485567" r:id="rId2"/>
    <p:sldLayoutId id="2147485568" r:id="rId3"/>
    <p:sldLayoutId id="2147485569" r:id="rId4"/>
    <p:sldLayoutId id="2147485570" r:id="rId5"/>
    <p:sldLayoutId id="2147485571" r:id="rId6"/>
    <p:sldLayoutId id="2147485572" r:id="rId7"/>
    <p:sldLayoutId id="2147485573" r:id="rId8"/>
    <p:sldLayoutId id="2147485574" r:id="rId9"/>
    <p:sldLayoutId id="2147485575" r:id="rId10"/>
    <p:sldLayoutId id="2147485576" r:id="rId11"/>
    <p:sldLayoutId id="2147485577" r:id="rId12"/>
    <p:sldLayoutId id="2147485578" r:id="rId13"/>
    <p:sldLayoutId id="2147485579" r:id="rId14"/>
    <p:sldLayoutId id="2147485580" r:id="rId15"/>
    <p:sldLayoutId id="2147485581" r:id="rId16"/>
    <p:sldLayoutId id="2147485582" r:id="rId17"/>
    <p:sldLayoutId id="2147485583" r:id="rId18"/>
    <p:sldLayoutId id="2147485584" r:id="rId19"/>
    <p:sldLayoutId id="2147485585" r:id="rId20"/>
    <p:sldLayoutId id="2147485586" r:id="rId21"/>
    <p:sldLayoutId id="2147485587" r:id="rId22"/>
    <p:sldLayoutId id="2147485588" r:id="rId23"/>
    <p:sldLayoutId id="2147485589" r:id="rId24"/>
    <p:sldLayoutId id="2147485590" r:id="rId25"/>
    <p:sldLayoutId id="2147485591" r:id="rId26"/>
    <p:sldLayoutId id="2147485592" r:id="rId27"/>
    <p:sldLayoutId id="2147485593" r:id="rId28"/>
    <p:sldLayoutId id="2147485594" r:id="rId29"/>
    <p:sldLayoutId id="2147485595" r:id="rId30"/>
    <p:sldLayoutId id="2147485596" r:id="rId31"/>
    <p:sldLayoutId id="2147485597" r:id="rId32"/>
    <p:sldLayoutId id="2147485598" r:id="rId33"/>
    <p:sldLayoutId id="2147485599" r:id="rId34"/>
    <p:sldLayoutId id="2147485600" r:id="rId35"/>
    <p:sldLayoutId id="2147485601" r:id="rId36"/>
    <p:sldLayoutId id="2147485602" r:id="rId37"/>
    <p:sldLayoutId id="2147485603" r:id="rId38"/>
    <p:sldLayoutId id="2147485604" r:id="rId39"/>
    <p:sldLayoutId id="2147485605" r:id="rId40"/>
    <p:sldLayoutId id="2147485606" r:id="rId41"/>
    <p:sldLayoutId id="2147485607" r:id="rId42"/>
    <p:sldLayoutId id="2147485608" r:id="rId43"/>
    <p:sldLayoutId id="2147485609" r:id="rId44"/>
    <p:sldLayoutId id="2147485610" r:id="rId45"/>
    <p:sldLayoutId id="2147485611" r:id="rId46"/>
    <p:sldLayoutId id="2147485612" r:id="rId47"/>
    <p:sldLayoutId id="2147485613" r:id="rId48"/>
  </p:sldLayoutIdLst>
  <p:transition spd="med">
    <p:fade/>
  </p:transition>
  <p:hf hdr="0" dt="0"/>
  <p:txStyles>
    <p:titleStyle>
      <a:lvl1pPr algn="l" rtl="0" eaLnBrk="0" fontAlgn="base" hangingPunct="0">
        <a:lnSpc>
          <a:spcPct val="80000"/>
        </a:lnSpc>
        <a:spcBef>
          <a:spcPct val="0"/>
        </a:spcBef>
        <a:spcAft>
          <a:spcPct val="0"/>
        </a:spcAft>
        <a:defRPr sz="2700" kern="1200">
          <a:solidFill>
            <a:schemeClr val="tx1"/>
          </a:solidFill>
          <a:latin typeface="+mj-lt"/>
          <a:ea typeface="ＭＳ Ｐゴシック" charset="0"/>
          <a:cs typeface="+mj-cs"/>
        </a:defRPr>
      </a:lvl1pPr>
      <a:lvl2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2pPr>
      <a:lvl3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3pPr>
      <a:lvl4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4pPr>
      <a:lvl5pPr algn="l" rtl="0" eaLnBrk="0" fontAlgn="base" hangingPunct="0">
        <a:lnSpc>
          <a:spcPct val="80000"/>
        </a:lnSpc>
        <a:spcBef>
          <a:spcPct val="0"/>
        </a:spcBef>
        <a:spcAft>
          <a:spcPct val="0"/>
        </a:spcAft>
        <a:defRPr sz="2700">
          <a:solidFill>
            <a:schemeClr val="tx1"/>
          </a:solidFill>
          <a:latin typeface="Calibri" pitchFamily="34" charset="0"/>
          <a:ea typeface="ＭＳ Ｐゴシック" charset="0"/>
        </a:defRPr>
      </a:lvl5pPr>
      <a:lvl6pPr marL="342463" algn="l" rtl="0" fontAlgn="base">
        <a:lnSpc>
          <a:spcPct val="80000"/>
        </a:lnSpc>
        <a:spcBef>
          <a:spcPct val="0"/>
        </a:spcBef>
        <a:spcAft>
          <a:spcPct val="0"/>
        </a:spcAft>
        <a:defRPr sz="2700">
          <a:solidFill>
            <a:schemeClr val="tx1"/>
          </a:solidFill>
          <a:latin typeface="Calibri" pitchFamily="34" charset="0"/>
        </a:defRPr>
      </a:lvl6pPr>
      <a:lvl7pPr marL="684966" algn="l" rtl="0" fontAlgn="base">
        <a:lnSpc>
          <a:spcPct val="80000"/>
        </a:lnSpc>
        <a:spcBef>
          <a:spcPct val="0"/>
        </a:spcBef>
        <a:spcAft>
          <a:spcPct val="0"/>
        </a:spcAft>
        <a:defRPr sz="2700">
          <a:solidFill>
            <a:schemeClr val="tx1"/>
          </a:solidFill>
          <a:latin typeface="Calibri" pitchFamily="34" charset="0"/>
        </a:defRPr>
      </a:lvl7pPr>
      <a:lvl8pPr marL="1027445" algn="l" rtl="0" fontAlgn="base">
        <a:lnSpc>
          <a:spcPct val="80000"/>
        </a:lnSpc>
        <a:spcBef>
          <a:spcPct val="0"/>
        </a:spcBef>
        <a:spcAft>
          <a:spcPct val="0"/>
        </a:spcAft>
        <a:defRPr sz="2700">
          <a:solidFill>
            <a:schemeClr val="tx1"/>
          </a:solidFill>
          <a:latin typeface="Calibri" pitchFamily="34" charset="0"/>
        </a:defRPr>
      </a:lvl8pPr>
      <a:lvl9pPr marL="1369932" algn="l" rtl="0" fontAlgn="base">
        <a:lnSpc>
          <a:spcPct val="80000"/>
        </a:lnSpc>
        <a:spcBef>
          <a:spcPct val="0"/>
        </a:spcBef>
        <a:spcAft>
          <a:spcPct val="0"/>
        </a:spcAft>
        <a:defRPr sz="2700">
          <a:solidFill>
            <a:schemeClr val="tx1"/>
          </a:solidFill>
          <a:latin typeface="Calibri" pitchFamily="34" charset="0"/>
        </a:defRPr>
      </a:lvl9pPr>
    </p:titleStyle>
    <p:bodyStyle>
      <a:lvl1pPr marL="171245" indent="-171245" algn="l" rtl="0" eaLnBrk="0" fontAlgn="base" hangingPunct="0">
        <a:lnSpc>
          <a:spcPct val="90000"/>
        </a:lnSpc>
        <a:spcBef>
          <a:spcPts val="900"/>
        </a:spcBef>
        <a:spcAft>
          <a:spcPct val="0"/>
        </a:spcAft>
        <a:buClr>
          <a:srgbClr val="9F9F9F"/>
        </a:buClr>
        <a:buFont typeface="Arial" charset="0"/>
        <a:buChar char="•"/>
        <a:defRPr sz="2100" kern="1200">
          <a:solidFill>
            <a:schemeClr val="tx1"/>
          </a:solidFill>
          <a:latin typeface="+mn-lt"/>
          <a:ea typeface="ＭＳ Ｐゴシック" charset="0"/>
          <a:cs typeface="+mn-cs"/>
        </a:defRPr>
      </a:lvl1pPr>
      <a:lvl2pPr marL="375796" indent="-171245" algn="l" rtl="0" eaLnBrk="0" fontAlgn="base" hangingPunct="0">
        <a:lnSpc>
          <a:spcPct val="90000"/>
        </a:lnSpc>
        <a:spcBef>
          <a:spcPts val="600"/>
        </a:spcBef>
        <a:spcAft>
          <a:spcPct val="0"/>
        </a:spcAft>
        <a:buClr>
          <a:srgbClr val="9F9F9F"/>
        </a:buClr>
        <a:buFont typeface="Arial" charset="0"/>
        <a:buChar char="–"/>
        <a:defRPr sz="1800" kern="1200">
          <a:solidFill>
            <a:schemeClr val="tx1"/>
          </a:solidFill>
          <a:latin typeface="+mn-lt"/>
          <a:ea typeface="ＭＳ Ｐゴシック" charset="0"/>
          <a:cs typeface="+mn-cs"/>
        </a:defRPr>
      </a:lvl2pPr>
      <a:lvl3pPr marL="547016" indent="-136747" algn="l" rtl="0" eaLnBrk="0" fontAlgn="base" hangingPunct="0">
        <a:lnSpc>
          <a:spcPct val="90000"/>
        </a:lnSpc>
        <a:spcBef>
          <a:spcPts val="450"/>
        </a:spcBef>
        <a:spcAft>
          <a:spcPct val="0"/>
        </a:spcAft>
        <a:buClr>
          <a:srgbClr val="9F9F9F"/>
        </a:buClr>
        <a:buFont typeface="Arial" charset="0"/>
        <a:buChar char="•"/>
        <a:defRPr sz="1500" kern="1200">
          <a:solidFill>
            <a:schemeClr val="tx1"/>
          </a:solidFill>
          <a:latin typeface="+mn-lt"/>
          <a:ea typeface="ＭＳ Ｐゴシック" charset="0"/>
          <a:cs typeface="+mn-cs"/>
        </a:defRPr>
      </a:lvl3pPr>
      <a:lvl4pPr marL="718259" indent="-136747" algn="l" rtl="0" eaLnBrk="0" fontAlgn="base" hangingPunct="0">
        <a:lnSpc>
          <a:spcPct val="90000"/>
        </a:lnSpc>
        <a:spcBef>
          <a:spcPts val="450"/>
        </a:spcBef>
        <a:spcAft>
          <a:spcPct val="0"/>
        </a:spcAft>
        <a:buClr>
          <a:srgbClr val="9F9F9F"/>
        </a:buClr>
        <a:buFont typeface="Arial" charset="0"/>
        <a:buChar char="–"/>
        <a:defRPr kern="1200">
          <a:solidFill>
            <a:schemeClr val="tx1"/>
          </a:solidFill>
          <a:latin typeface="+mn-lt"/>
          <a:ea typeface="ＭＳ Ｐゴシック" charset="0"/>
          <a:cs typeface="+mn-cs"/>
        </a:defRPr>
      </a:lvl4pPr>
      <a:lvl5pPr marL="889504" indent="-136747" algn="l" rtl="0" eaLnBrk="0" fontAlgn="base" hangingPunct="0">
        <a:lnSpc>
          <a:spcPct val="90000"/>
        </a:lnSpc>
        <a:spcBef>
          <a:spcPts val="450"/>
        </a:spcBef>
        <a:spcAft>
          <a:spcPct val="0"/>
        </a:spcAft>
        <a:buClr>
          <a:srgbClr val="9F9F9F"/>
        </a:buClr>
        <a:buFont typeface="Arial" charset="0"/>
        <a:buChar char="•"/>
        <a:defRPr sz="1200" kern="1200">
          <a:solidFill>
            <a:schemeClr val="tx1"/>
          </a:solidFill>
          <a:latin typeface="+mn-lt"/>
          <a:ea typeface="ＭＳ Ｐゴシック" charset="0"/>
          <a:cs typeface="+mn-cs"/>
        </a:defRPr>
      </a:lvl5pPr>
      <a:lvl6pPr marL="1061684" indent="-136984" algn="l" defTabSz="684966"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6pPr>
      <a:lvl7pPr marL="1232948" indent="-136984" algn="l" defTabSz="684966"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7pPr>
      <a:lvl8pPr marL="1404178" indent="-136984" algn="l" defTabSz="684966"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8pPr>
      <a:lvl9pPr marL="1575408" indent="-136984" algn="l" defTabSz="684966" rtl="0" eaLnBrk="1" latinLnBrk="0" hangingPunct="1">
        <a:lnSpc>
          <a:spcPct val="90000"/>
        </a:lnSpc>
        <a:spcBef>
          <a:spcPts val="450"/>
        </a:spcBef>
        <a:buClr>
          <a:schemeClr val="tx1">
            <a:lumMod val="60000"/>
            <a:lumOff val="40000"/>
          </a:schemeClr>
        </a:buClr>
        <a:buFont typeface="Arial" panose="020B0604020202020204" pitchFamily="34" charset="0"/>
        <a:buChar char="•"/>
        <a:defRPr sz="1200" kern="1200">
          <a:solidFill>
            <a:schemeClr val="tx1"/>
          </a:solidFill>
          <a:latin typeface="+mn-lt"/>
          <a:ea typeface="+mn-ea"/>
          <a:cs typeface="+mn-cs"/>
        </a:defRPr>
      </a:lvl9pPr>
    </p:bodyStyle>
    <p:otherStyle>
      <a:defPPr>
        <a:defRPr/>
      </a:defPPr>
      <a:lvl1pPr marL="0" algn="l" defTabSz="684966" rtl="0" eaLnBrk="1" latinLnBrk="0" hangingPunct="1">
        <a:defRPr sz="1400" kern="1200">
          <a:solidFill>
            <a:schemeClr val="tx1"/>
          </a:solidFill>
          <a:latin typeface="+mn-lt"/>
          <a:ea typeface="+mn-ea"/>
          <a:cs typeface="+mn-cs"/>
        </a:defRPr>
      </a:lvl1pPr>
      <a:lvl2pPr marL="342463" algn="l" defTabSz="684966" rtl="0" eaLnBrk="1" latinLnBrk="0" hangingPunct="1">
        <a:defRPr sz="1400" kern="1200">
          <a:solidFill>
            <a:schemeClr val="tx1"/>
          </a:solidFill>
          <a:latin typeface="+mn-lt"/>
          <a:ea typeface="+mn-ea"/>
          <a:cs typeface="+mn-cs"/>
        </a:defRPr>
      </a:lvl2pPr>
      <a:lvl3pPr marL="684966" algn="l" defTabSz="684966" rtl="0" eaLnBrk="1" latinLnBrk="0" hangingPunct="1">
        <a:defRPr sz="1400" kern="1200">
          <a:solidFill>
            <a:schemeClr val="tx1"/>
          </a:solidFill>
          <a:latin typeface="+mn-lt"/>
          <a:ea typeface="+mn-ea"/>
          <a:cs typeface="+mn-cs"/>
        </a:defRPr>
      </a:lvl3pPr>
      <a:lvl4pPr marL="1027445" algn="l" defTabSz="684966" rtl="0" eaLnBrk="1" latinLnBrk="0" hangingPunct="1">
        <a:defRPr sz="1400" kern="1200">
          <a:solidFill>
            <a:schemeClr val="tx1"/>
          </a:solidFill>
          <a:latin typeface="+mn-lt"/>
          <a:ea typeface="+mn-ea"/>
          <a:cs typeface="+mn-cs"/>
        </a:defRPr>
      </a:lvl4pPr>
      <a:lvl5pPr marL="1369932" algn="l" defTabSz="684966" rtl="0" eaLnBrk="1" latinLnBrk="0" hangingPunct="1">
        <a:defRPr sz="1400" kern="1200">
          <a:solidFill>
            <a:schemeClr val="tx1"/>
          </a:solidFill>
          <a:latin typeface="+mn-lt"/>
          <a:ea typeface="+mn-ea"/>
          <a:cs typeface="+mn-cs"/>
        </a:defRPr>
      </a:lvl5pPr>
      <a:lvl6pPr marL="1712397" algn="l" defTabSz="684966" rtl="0" eaLnBrk="1" latinLnBrk="0" hangingPunct="1">
        <a:defRPr sz="1400" kern="1200">
          <a:solidFill>
            <a:schemeClr val="tx1"/>
          </a:solidFill>
          <a:latin typeface="+mn-lt"/>
          <a:ea typeface="+mn-ea"/>
          <a:cs typeface="+mn-cs"/>
        </a:defRPr>
      </a:lvl6pPr>
      <a:lvl7pPr marL="2054889" algn="l" defTabSz="684966" rtl="0" eaLnBrk="1" latinLnBrk="0" hangingPunct="1">
        <a:defRPr sz="1400" kern="1200">
          <a:solidFill>
            <a:schemeClr val="tx1"/>
          </a:solidFill>
          <a:latin typeface="+mn-lt"/>
          <a:ea typeface="+mn-ea"/>
          <a:cs typeface="+mn-cs"/>
        </a:defRPr>
      </a:lvl7pPr>
      <a:lvl8pPr marL="2397373" algn="l" defTabSz="684966" rtl="0" eaLnBrk="1" latinLnBrk="0" hangingPunct="1">
        <a:defRPr sz="1400" kern="1200">
          <a:solidFill>
            <a:schemeClr val="tx1"/>
          </a:solidFill>
          <a:latin typeface="+mn-lt"/>
          <a:ea typeface="+mn-ea"/>
          <a:cs typeface="+mn-cs"/>
        </a:defRPr>
      </a:lvl8pPr>
      <a:lvl9pPr marL="2739863" algn="l" defTabSz="684966" rtl="0" eaLnBrk="1" latinLnBrk="0" hangingPunct="1">
        <a:defRPr sz="1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144D65-0133-5576-69D3-316E9944B5A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AU"/>
          </a:p>
        </p:txBody>
      </p:sp>
      <p:sp>
        <p:nvSpPr>
          <p:cNvPr id="3" name="Text Placeholder 2">
            <a:extLst>
              <a:ext uri="{FF2B5EF4-FFF2-40B4-BE49-F238E27FC236}">
                <a16:creationId xmlns:a16="http://schemas.microsoft.com/office/drawing/2014/main" id="{A9E8243E-2792-D3A0-6603-AAB7234F1CF7}"/>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66EE6A67-0DE2-7DF4-FE76-73237E968154}"/>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AB1AA8D-7C1D-F340-A810-01299E56A3F1}" type="datetimeFigureOut">
              <a:rPr lang="en-AU" smtClean="0"/>
              <a:t>11/11/2025</a:t>
            </a:fld>
            <a:endParaRPr lang="en-AU"/>
          </a:p>
        </p:txBody>
      </p:sp>
      <p:sp>
        <p:nvSpPr>
          <p:cNvPr id="5" name="Footer Placeholder 4">
            <a:extLst>
              <a:ext uri="{FF2B5EF4-FFF2-40B4-BE49-F238E27FC236}">
                <a16:creationId xmlns:a16="http://schemas.microsoft.com/office/drawing/2014/main" id="{573976D5-4B7B-B35B-F525-491CFB27A6C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BCF70000-C9BB-AB64-B415-48728249A24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53D92FF-AE5E-A243-9207-49F8F1B6B4D4}" type="slidenum">
              <a:rPr lang="en-AU" smtClean="0"/>
              <a:t>‹#›</a:t>
            </a:fld>
            <a:endParaRPr lang="en-AU"/>
          </a:p>
        </p:txBody>
      </p:sp>
      <p:sp>
        <p:nvSpPr>
          <p:cNvPr id="7" name="Rectangle 6">
            <a:extLst>
              <a:ext uri="{FF2B5EF4-FFF2-40B4-BE49-F238E27FC236}">
                <a16:creationId xmlns:a16="http://schemas.microsoft.com/office/drawing/2014/main" id="{C57FC286-E6FE-B450-7682-9D215BC03236}"/>
              </a:ext>
            </a:extLst>
          </p:cNvPr>
          <p:cNvSpPr/>
          <p:nvPr userDrawn="1"/>
        </p:nvSpPr>
        <p:spPr>
          <a:xfrm>
            <a:off x="8445139" y="4503387"/>
            <a:ext cx="579665" cy="510778"/>
          </a:xfrm>
          <a:prstGeom prst="rect">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525"/>
          </a:p>
        </p:txBody>
      </p:sp>
    </p:spTree>
    <p:extLst>
      <p:ext uri="{BB962C8B-B14F-4D97-AF65-F5344CB8AC3E}">
        <p14:creationId xmlns:p14="http://schemas.microsoft.com/office/powerpoint/2010/main" val="1603250239"/>
      </p:ext>
    </p:extLst>
  </p:cSld>
  <p:clrMap bg1="lt1" tx1="dk1" bg2="lt2" tx2="dk2" accent1="accent1" accent2="accent2" accent3="accent3" accent4="accent4" accent5="accent5" accent6="accent6" hlink="hlink" folHlink="folHlink"/>
  <p:sldLayoutIdLst>
    <p:sldLayoutId id="2147485742" r:id="rId1"/>
    <p:sldLayoutId id="2147485743" r:id="rId2"/>
    <p:sldLayoutId id="2147485744" r:id="rId3"/>
    <p:sldLayoutId id="2147485745" r:id="rId4"/>
    <p:sldLayoutId id="2147485746" r:id="rId5"/>
    <p:sldLayoutId id="2147485747" r:id="rId6"/>
    <p:sldLayoutId id="2147485748" r:id="rId7"/>
    <p:sldLayoutId id="2147485749" r:id="rId8"/>
    <p:sldLayoutId id="2147485750" r:id="rId9"/>
    <p:sldLayoutId id="2147485751" r:id="rId10"/>
    <p:sldLayoutId id="214748575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88.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88.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88.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8.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88.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8.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8.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8.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8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Accent Mark">
            <a:extLst>
              <a:ext uri="{FF2B5EF4-FFF2-40B4-BE49-F238E27FC236}">
                <a16:creationId xmlns:a16="http://schemas.microsoft.com/office/drawing/2014/main" id="{1562E845-738F-07CF-8785-E2810916BC35}"/>
              </a:ext>
              <a:ext uri="{C183D7F6-B498-43B3-948B-1728B52AA6E4}">
                <adec:decorative xmlns:adec="http://schemas.microsoft.com/office/drawing/2017/decorative" val="1"/>
              </a:ext>
            </a:extLst>
          </p:cNvPr>
          <p:cNvCxnSpPr>
            <a:cxnSpLocks/>
          </p:cNvCxnSpPr>
          <p:nvPr/>
        </p:nvCxnSpPr>
        <p:spPr>
          <a:xfrm flipH="1">
            <a:off x="767453" y="3140964"/>
            <a:ext cx="281178" cy="0"/>
          </a:xfrm>
          <a:prstGeom prst="line">
            <a:avLst/>
          </a:prstGeom>
          <a:noFill/>
          <a:ln w="38100" cap="flat" cmpd="sng" algn="ctr">
            <a:solidFill>
              <a:srgbClr val="FACD62"/>
            </a:solidFill>
            <a:prstDash val="solid"/>
          </a:ln>
          <a:effectLst/>
        </p:spPr>
      </p:cxnSp>
      <p:pic>
        <p:nvPicPr>
          <p:cNvPr id="4" name="Picture 3">
            <a:extLst>
              <a:ext uri="{FF2B5EF4-FFF2-40B4-BE49-F238E27FC236}">
                <a16:creationId xmlns:a16="http://schemas.microsoft.com/office/drawing/2014/main" id="{04DFFF3F-B74B-1480-73D6-8443E9BADB57}"/>
              </a:ext>
            </a:extLst>
          </p:cNvPr>
          <p:cNvPicPr>
            <a:picLocks noChangeAspect="1"/>
          </p:cNvPicPr>
          <p:nvPr/>
        </p:nvPicPr>
        <p:blipFill>
          <a:blip r:embed="rId2"/>
          <a:srcRect/>
          <a:stretch/>
        </p:blipFill>
        <p:spPr>
          <a:xfrm>
            <a:off x="616226" y="934185"/>
            <a:ext cx="7623313" cy="3428235"/>
          </a:xfrm>
          <a:prstGeom prst="rect">
            <a:avLst/>
          </a:prstGeom>
        </p:spPr>
      </p:pic>
    </p:spTree>
    <p:extLst>
      <p:ext uri="{BB962C8B-B14F-4D97-AF65-F5344CB8AC3E}">
        <p14:creationId xmlns:p14="http://schemas.microsoft.com/office/powerpoint/2010/main" val="2638611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39229B-A161-0435-738B-C9E2254F2229}"/>
              </a:ext>
            </a:extLst>
          </p:cNvPr>
          <p:cNvSpPr txBox="1"/>
          <p:nvPr/>
        </p:nvSpPr>
        <p:spPr>
          <a:xfrm>
            <a:off x="0" y="2002363"/>
            <a:ext cx="9144000" cy="1138773"/>
          </a:xfrm>
          <a:prstGeom prst="rect">
            <a:avLst/>
          </a:prstGeom>
          <a:noFill/>
        </p:spPr>
        <p:txBody>
          <a:bodyPr wrap="square" rtlCol="0">
            <a:spAutoFit/>
          </a:bodyPr>
          <a:lstStyle/>
          <a:p>
            <a:pPr algn="ctr"/>
            <a:r>
              <a:rPr lang="en-AU" sz="6800" b="1" dirty="0">
                <a:solidFill>
                  <a:schemeClr val="bg1"/>
                </a:solidFill>
                <a:latin typeface="Aptos" panose="020B0004020202020204" pitchFamily="34" charset="0"/>
              </a:rPr>
              <a:t>The</a:t>
            </a:r>
            <a:r>
              <a:rPr lang="en-AU" sz="6800" b="1" dirty="0">
                <a:solidFill>
                  <a:srgbClr val="FF9F1C"/>
                </a:solidFill>
                <a:latin typeface="Aptos" panose="020B0004020202020204" pitchFamily="34" charset="0"/>
              </a:rPr>
              <a:t> Business </a:t>
            </a:r>
            <a:r>
              <a:rPr lang="en-AU" sz="6800" b="1" dirty="0">
                <a:solidFill>
                  <a:schemeClr val="bg1"/>
                </a:solidFill>
                <a:latin typeface="Aptos" panose="020B0004020202020204" pitchFamily="34" charset="0"/>
              </a:rPr>
              <a:t>Plan</a:t>
            </a:r>
          </a:p>
        </p:txBody>
      </p:sp>
    </p:spTree>
    <p:extLst>
      <p:ext uri="{BB962C8B-B14F-4D97-AF65-F5344CB8AC3E}">
        <p14:creationId xmlns:p14="http://schemas.microsoft.com/office/powerpoint/2010/main" val="2422163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227E02-9CE9-759E-DE89-7D0760410A28}"/>
              </a:ext>
            </a:extLst>
          </p:cNvPr>
          <p:cNvSpPr txBox="1"/>
          <p:nvPr/>
        </p:nvSpPr>
        <p:spPr>
          <a:xfrm>
            <a:off x="1488462" y="1699557"/>
            <a:ext cx="2390775" cy="1200329"/>
          </a:xfrm>
          <a:prstGeom prst="rect">
            <a:avLst/>
          </a:prstGeom>
          <a:solidFill>
            <a:srgbClr val="FFFF00"/>
          </a:solidFill>
        </p:spPr>
        <p:txBody>
          <a:bodyPr wrap="square" rtlCol="0">
            <a:spAutoFit/>
          </a:bodyPr>
          <a:lstStyle/>
          <a:p>
            <a:r>
              <a:rPr lang="en-AU" sz="1200" dirty="0"/>
              <a:t>Slides marked yellow can be used for the final presentation. Keep it short and punchy – </a:t>
            </a:r>
            <a:r>
              <a:rPr lang="en-AU" sz="1200" b="1" dirty="0"/>
              <a:t>max 10 min. </a:t>
            </a:r>
            <a:r>
              <a:rPr lang="en-AU" sz="1200" dirty="0"/>
              <a:t>It’s ok if you want to use a different format e.g. video, </a:t>
            </a:r>
            <a:r>
              <a:rPr lang="en-AU" sz="1200" dirty="0" err="1"/>
              <a:t>prezi</a:t>
            </a:r>
            <a:r>
              <a:rPr lang="en-AU" sz="1200" dirty="0"/>
              <a:t>, etc.</a:t>
            </a:r>
          </a:p>
        </p:txBody>
      </p:sp>
      <p:sp>
        <p:nvSpPr>
          <p:cNvPr id="5" name="TextBox 4">
            <a:extLst>
              <a:ext uri="{FF2B5EF4-FFF2-40B4-BE49-F238E27FC236}">
                <a16:creationId xmlns:a16="http://schemas.microsoft.com/office/drawing/2014/main" id="{5E979464-CF66-4098-A6CC-9449419B1DDA}"/>
              </a:ext>
            </a:extLst>
          </p:cNvPr>
          <p:cNvSpPr txBox="1"/>
          <p:nvPr/>
        </p:nvSpPr>
        <p:spPr>
          <a:xfrm>
            <a:off x="1488461" y="3120852"/>
            <a:ext cx="2390775" cy="646331"/>
          </a:xfrm>
          <a:prstGeom prst="rect">
            <a:avLst/>
          </a:prstGeom>
          <a:solidFill>
            <a:srgbClr val="FFC000"/>
          </a:solidFill>
        </p:spPr>
        <p:txBody>
          <a:bodyPr wrap="square" rtlCol="0">
            <a:spAutoFit/>
          </a:bodyPr>
          <a:lstStyle/>
          <a:p>
            <a:r>
              <a:rPr lang="en-AU" sz="1200" dirty="0">
                <a:solidFill>
                  <a:schemeClr val="bg1"/>
                </a:solidFill>
              </a:rPr>
              <a:t>Slides marked orange can be used as a skeleton framework to prepare your idea.</a:t>
            </a:r>
          </a:p>
        </p:txBody>
      </p:sp>
      <p:sp>
        <p:nvSpPr>
          <p:cNvPr id="6" name="Title 1">
            <a:extLst>
              <a:ext uri="{FF2B5EF4-FFF2-40B4-BE49-F238E27FC236}">
                <a16:creationId xmlns:a16="http://schemas.microsoft.com/office/drawing/2014/main" id="{A30BAFAB-0FDE-35ED-C6FA-B0DDB6533D99}"/>
              </a:ext>
            </a:extLst>
          </p:cNvPr>
          <p:cNvSpPr txBox="1">
            <a:spLocks/>
          </p:cNvSpPr>
          <p:nvPr/>
        </p:nvSpPr>
        <p:spPr>
          <a:xfrm>
            <a:off x="628650" y="273844"/>
            <a:ext cx="7886700"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n-AU" sz="3200" b="1" dirty="0">
                <a:solidFill>
                  <a:schemeClr val="bg1"/>
                </a:solidFill>
                <a:latin typeface="Aptos" panose="020B0004020202020204" pitchFamily="34" charset="0"/>
              </a:rPr>
              <a:t>Working slides for your project</a:t>
            </a:r>
          </a:p>
        </p:txBody>
      </p:sp>
    </p:spTree>
    <p:extLst>
      <p:ext uri="{BB962C8B-B14F-4D97-AF65-F5344CB8AC3E}">
        <p14:creationId xmlns:p14="http://schemas.microsoft.com/office/powerpoint/2010/main" val="855689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19C77C0-CB3C-977B-D27A-AA3A59BAC9CB}"/>
              </a:ext>
            </a:extLst>
          </p:cNvPr>
          <p:cNvSpPr txBox="1">
            <a:spLocks/>
          </p:cNvSpPr>
          <p:nvPr/>
        </p:nvSpPr>
        <p:spPr>
          <a:xfrm>
            <a:off x="1018030" y="2148840"/>
            <a:ext cx="2540179" cy="128016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fontAlgn="auto">
              <a:spcAft>
                <a:spcPts val="0"/>
              </a:spcAft>
            </a:pPr>
            <a:r>
              <a:rPr lang="en-AU" dirty="0">
                <a:solidFill>
                  <a:schemeClr val="bg1"/>
                </a:solidFill>
                <a:latin typeface="Aptos" panose="020B0004020202020204" pitchFamily="34" charset="0"/>
              </a:rPr>
              <a:t>Your title</a:t>
            </a:r>
          </a:p>
        </p:txBody>
      </p:sp>
      <p:sp>
        <p:nvSpPr>
          <p:cNvPr id="4" name="TextBox 3">
            <a:extLst>
              <a:ext uri="{FF2B5EF4-FFF2-40B4-BE49-F238E27FC236}">
                <a16:creationId xmlns:a16="http://schemas.microsoft.com/office/drawing/2014/main" id="{0FD3EB5E-74D0-1705-69A2-6BE4AF14A3EB}"/>
              </a:ext>
            </a:extLst>
          </p:cNvPr>
          <p:cNvSpPr txBox="1"/>
          <p:nvPr/>
        </p:nvSpPr>
        <p:spPr>
          <a:xfrm>
            <a:off x="6541293" y="3774121"/>
            <a:ext cx="2814638" cy="830997"/>
          </a:xfrm>
          <a:prstGeom prst="rect">
            <a:avLst/>
          </a:prstGeom>
          <a:noFill/>
        </p:spPr>
        <p:txBody>
          <a:bodyPr wrap="square" rtlCol="0">
            <a:spAutoFit/>
          </a:bodyPr>
          <a:lstStyle/>
          <a:p>
            <a:r>
              <a:rPr lang="en-AU" sz="1200" b="1" dirty="0">
                <a:solidFill>
                  <a:schemeClr val="bg1"/>
                </a:solidFill>
                <a:latin typeface="Aptos" panose="020B0004020202020204" pitchFamily="34" charset="0"/>
              </a:rPr>
              <a:t>Hint: </a:t>
            </a:r>
            <a:r>
              <a:rPr lang="en-AU" sz="1200" dirty="0">
                <a:solidFill>
                  <a:schemeClr val="bg1"/>
                </a:solidFill>
                <a:latin typeface="Aptos" panose="020B0004020202020204" pitchFamily="34" charset="0"/>
              </a:rPr>
              <a:t>Give your business plan a compelling name that makes an impact. You need to convince your audience. </a:t>
            </a:r>
          </a:p>
        </p:txBody>
      </p:sp>
      <p:sp>
        <p:nvSpPr>
          <p:cNvPr id="5" name="TextBox 4">
            <a:extLst>
              <a:ext uri="{FF2B5EF4-FFF2-40B4-BE49-F238E27FC236}">
                <a16:creationId xmlns:a16="http://schemas.microsoft.com/office/drawing/2014/main" id="{1C398891-FB73-3280-D70E-CC331533293B}"/>
              </a:ext>
            </a:extLst>
          </p:cNvPr>
          <p:cNvSpPr txBox="1"/>
          <p:nvPr/>
        </p:nvSpPr>
        <p:spPr>
          <a:xfrm>
            <a:off x="6753225" y="0"/>
            <a:ext cx="2390775" cy="830997"/>
          </a:xfrm>
          <a:prstGeom prst="rect">
            <a:avLst/>
          </a:prstGeom>
          <a:solidFill>
            <a:srgbClr val="FF9F1C"/>
          </a:solidFill>
        </p:spPr>
        <p:txBody>
          <a:bodyPr wrap="square" rtlCol="0">
            <a:spAutoFit/>
          </a:bodyPr>
          <a:lstStyle/>
          <a:p>
            <a:endParaRPr lang="en-AU" sz="1200" dirty="0">
              <a:solidFill>
                <a:schemeClr val="bg1"/>
              </a:solidFill>
              <a:latin typeface="Aptos" panose="020B0004020202020204" pitchFamily="34" charset="0"/>
            </a:endParaRPr>
          </a:p>
          <a:p>
            <a:r>
              <a:rPr lang="en-AU" sz="1200" dirty="0">
                <a:solidFill>
                  <a:schemeClr val="bg1"/>
                </a:solidFill>
                <a:latin typeface="Aptos" panose="020B0004020202020204" pitchFamily="34" charset="0"/>
              </a:rPr>
              <a:t>Use these templates for your final presentation (delete this when presenting)</a:t>
            </a:r>
          </a:p>
        </p:txBody>
      </p:sp>
    </p:spTree>
    <p:extLst>
      <p:ext uri="{BB962C8B-B14F-4D97-AF65-F5344CB8AC3E}">
        <p14:creationId xmlns:p14="http://schemas.microsoft.com/office/powerpoint/2010/main" val="2618318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8C63AD-9F10-5395-898E-6AFAD2AA4DE0}"/>
              </a:ext>
            </a:extLst>
          </p:cNvPr>
          <p:cNvSpPr>
            <a:spLocks noGrp="1"/>
          </p:cNvSpPr>
          <p:nvPr>
            <p:ph type="title"/>
          </p:nvPr>
        </p:nvSpPr>
        <p:spPr>
          <a:xfrm>
            <a:off x="214154" y="182403"/>
            <a:ext cx="5229381" cy="822960"/>
          </a:xfrm>
        </p:spPr>
        <p:txBody>
          <a:bodyPr>
            <a:normAutofit/>
          </a:bodyPr>
          <a:lstStyle/>
          <a:p>
            <a:r>
              <a:rPr lang="en-AU" sz="2400" b="1" dirty="0">
                <a:solidFill>
                  <a:schemeClr val="bg1"/>
                </a:solidFill>
                <a:latin typeface="Aptos" panose="020B0004020202020204" pitchFamily="34" charset="0"/>
              </a:rPr>
              <a:t>Business Opportunity Name:</a:t>
            </a:r>
          </a:p>
        </p:txBody>
      </p:sp>
      <p:sp>
        <p:nvSpPr>
          <p:cNvPr id="4" name="TextBox 3">
            <a:extLst>
              <a:ext uri="{FF2B5EF4-FFF2-40B4-BE49-F238E27FC236}">
                <a16:creationId xmlns:a16="http://schemas.microsoft.com/office/drawing/2014/main" id="{E8EB758E-1771-AF6F-91D9-E8DAAEACBBFC}"/>
              </a:ext>
            </a:extLst>
          </p:cNvPr>
          <p:cNvSpPr txBox="1"/>
          <p:nvPr/>
        </p:nvSpPr>
        <p:spPr>
          <a:xfrm>
            <a:off x="4343400" y="577848"/>
            <a:ext cx="4800599" cy="201480"/>
          </a:xfrm>
          <a:prstGeom prst="rect">
            <a:avLst/>
          </a:prstGeom>
          <a:noFill/>
        </p:spPr>
        <p:txBody>
          <a:bodyPr wrap="square" rtlCol="0">
            <a:spAutoFit/>
          </a:bodyPr>
          <a:lstStyle/>
          <a:p>
            <a:r>
              <a:rPr lang="en-AU" dirty="0">
                <a:solidFill>
                  <a:schemeClr val="bg1"/>
                </a:solidFill>
                <a:latin typeface="Aptos" panose="020B0004020202020204" pitchFamily="34" charset="0"/>
              </a:rPr>
              <a:t>________________________________________________________________________________________</a:t>
            </a:r>
          </a:p>
        </p:txBody>
      </p:sp>
      <p:sp>
        <p:nvSpPr>
          <p:cNvPr id="5" name="TextBox 4">
            <a:extLst>
              <a:ext uri="{FF2B5EF4-FFF2-40B4-BE49-F238E27FC236}">
                <a16:creationId xmlns:a16="http://schemas.microsoft.com/office/drawing/2014/main" id="{17CC62A4-4A88-1597-CE6A-B16730C71EB4}"/>
              </a:ext>
            </a:extLst>
          </p:cNvPr>
          <p:cNvSpPr txBox="1"/>
          <p:nvPr/>
        </p:nvSpPr>
        <p:spPr>
          <a:xfrm>
            <a:off x="207279" y="1128708"/>
            <a:ext cx="4227606" cy="1041110"/>
          </a:xfrm>
          <a:prstGeom prst="rect">
            <a:avLst/>
          </a:prstGeom>
          <a:noFill/>
          <a:ln>
            <a:solidFill>
              <a:schemeClr val="bg1"/>
            </a:solidFill>
          </a:ln>
        </p:spPr>
        <p:txBody>
          <a:bodyPr wrap="square" rtlCol="0">
            <a:noAutofit/>
          </a:bodyPr>
          <a:lstStyle/>
          <a:p>
            <a:r>
              <a:rPr lang="en-AU" sz="1200" b="1" dirty="0">
                <a:solidFill>
                  <a:schemeClr val="bg1"/>
                </a:solidFill>
                <a:latin typeface="Aptos" panose="020B0004020202020204" pitchFamily="34" charset="0"/>
              </a:rPr>
              <a:t>The Market Problem:</a:t>
            </a:r>
          </a:p>
          <a:p>
            <a:endParaRPr lang="en-AU" sz="1200" b="1" dirty="0">
              <a:solidFill>
                <a:schemeClr val="bg1"/>
              </a:solidFill>
              <a:latin typeface="Aptos" panose="020B0004020202020204" pitchFamily="34" charset="0"/>
            </a:endParaRPr>
          </a:p>
        </p:txBody>
      </p:sp>
      <p:sp>
        <p:nvSpPr>
          <p:cNvPr id="6" name="TextBox 5">
            <a:extLst>
              <a:ext uri="{FF2B5EF4-FFF2-40B4-BE49-F238E27FC236}">
                <a16:creationId xmlns:a16="http://schemas.microsoft.com/office/drawing/2014/main" id="{E6801E22-0AF0-41E3-E232-F5370B5CC763}"/>
              </a:ext>
            </a:extLst>
          </p:cNvPr>
          <p:cNvSpPr txBox="1"/>
          <p:nvPr/>
        </p:nvSpPr>
        <p:spPr>
          <a:xfrm>
            <a:off x="200635" y="2412948"/>
            <a:ext cx="4227603" cy="1041110"/>
          </a:xfrm>
          <a:prstGeom prst="rect">
            <a:avLst/>
          </a:prstGeom>
          <a:noFill/>
          <a:ln>
            <a:solidFill>
              <a:schemeClr val="bg1"/>
            </a:solidFill>
          </a:ln>
        </p:spPr>
        <p:txBody>
          <a:bodyPr wrap="square" rtlCol="0">
            <a:noAutofit/>
          </a:bodyPr>
          <a:lstStyle/>
          <a:p>
            <a:r>
              <a:rPr lang="en-AU" sz="1200" b="1" dirty="0">
                <a:solidFill>
                  <a:schemeClr val="bg1"/>
                </a:solidFill>
                <a:latin typeface="Aptos" panose="020B0004020202020204" pitchFamily="34" charset="0"/>
              </a:rPr>
              <a:t>Your idea:</a:t>
            </a:r>
          </a:p>
          <a:p>
            <a:endParaRPr lang="en-AU" sz="1200" b="1" dirty="0">
              <a:solidFill>
                <a:schemeClr val="bg1"/>
              </a:solidFill>
              <a:latin typeface="Aptos" panose="020B0004020202020204" pitchFamily="34" charset="0"/>
            </a:endParaRPr>
          </a:p>
        </p:txBody>
      </p:sp>
      <p:sp>
        <p:nvSpPr>
          <p:cNvPr id="7" name="TextBox 6">
            <a:extLst>
              <a:ext uri="{FF2B5EF4-FFF2-40B4-BE49-F238E27FC236}">
                <a16:creationId xmlns:a16="http://schemas.microsoft.com/office/drawing/2014/main" id="{8E33AFDE-0624-A43C-8830-87D8C0C99F58}"/>
              </a:ext>
            </a:extLst>
          </p:cNvPr>
          <p:cNvSpPr txBox="1"/>
          <p:nvPr/>
        </p:nvSpPr>
        <p:spPr>
          <a:xfrm>
            <a:off x="214154" y="3716435"/>
            <a:ext cx="4221395" cy="1041110"/>
          </a:xfrm>
          <a:prstGeom prst="rect">
            <a:avLst/>
          </a:prstGeom>
          <a:noFill/>
          <a:ln>
            <a:solidFill>
              <a:schemeClr val="bg1"/>
            </a:solidFill>
          </a:ln>
        </p:spPr>
        <p:txBody>
          <a:bodyPr wrap="square" rtlCol="0">
            <a:noAutofit/>
          </a:bodyPr>
          <a:lstStyle/>
          <a:p>
            <a:r>
              <a:rPr lang="en-AU" sz="1200" b="1" dirty="0">
                <a:solidFill>
                  <a:schemeClr val="bg1"/>
                </a:solidFill>
                <a:latin typeface="Aptos" panose="020B0004020202020204" pitchFamily="34" charset="0"/>
              </a:rPr>
              <a:t>Target Market:</a:t>
            </a:r>
          </a:p>
          <a:p>
            <a:endParaRPr lang="en-AU" sz="1200" b="1" dirty="0">
              <a:solidFill>
                <a:schemeClr val="bg1"/>
              </a:solidFill>
              <a:latin typeface="Aptos" panose="020B0004020202020204" pitchFamily="34" charset="0"/>
            </a:endParaRPr>
          </a:p>
        </p:txBody>
      </p:sp>
      <p:sp>
        <p:nvSpPr>
          <p:cNvPr id="8" name="TextBox 7">
            <a:extLst>
              <a:ext uri="{FF2B5EF4-FFF2-40B4-BE49-F238E27FC236}">
                <a16:creationId xmlns:a16="http://schemas.microsoft.com/office/drawing/2014/main" id="{E2C08D01-C981-EB7C-F0C8-06C4D4EC0096}"/>
              </a:ext>
            </a:extLst>
          </p:cNvPr>
          <p:cNvSpPr txBox="1"/>
          <p:nvPr/>
        </p:nvSpPr>
        <p:spPr>
          <a:xfrm>
            <a:off x="4737495" y="1109461"/>
            <a:ext cx="4227605" cy="1041110"/>
          </a:xfrm>
          <a:prstGeom prst="rect">
            <a:avLst/>
          </a:prstGeom>
          <a:noFill/>
          <a:ln>
            <a:solidFill>
              <a:schemeClr val="bg1"/>
            </a:solidFill>
          </a:ln>
        </p:spPr>
        <p:txBody>
          <a:bodyPr wrap="square" rtlCol="0">
            <a:noAutofit/>
          </a:bodyPr>
          <a:lstStyle/>
          <a:p>
            <a:r>
              <a:rPr lang="en-AU" sz="1200" b="1" dirty="0">
                <a:solidFill>
                  <a:schemeClr val="bg1"/>
                </a:solidFill>
                <a:latin typeface="Aptos" panose="020B0004020202020204" pitchFamily="34" charset="0"/>
              </a:rPr>
              <a:t>Competitors:</a:t>
            </a:r>
          </a:p>
          <a:p>
            <a:endParaRPr lang="en-AU" sz="1200" b="1" dirty="0">
              <a:solidFill>
                <a:schemeClr val="bg1"/>
              </a:solidFill>
              <a:latin typeface="Aptos" panose="020B0004020202020204" pitchFamily="34" charset="0"/>
            </a:endParaRPr>
          </a:p>
        </p:txBody>
      </p:sp>
      <p:sp>
        <p:nvSpPr>
          <p:cNvPr id="9" name="TextBox 8">
            <a:extLst>
              <a:ext uri="{FF2B5EF4-FFF2-40B4-BE49-F238E27FC236}">
                <a16:creationId xmlns:a16="http://schemas.microsoft.com/office/drawing/2014/main" id="{B77A124B-D783-1240-C493-89D038D3B083}"/>
              </a:ext>
            </a:extLst>
          </p:cNvPr>
          <p:cNvSpPr txBox="1"/>
          <p:nvPr/>
        </p:nvSpPr>
        <p:spPr>
          <a:xfrm>
            <a:off x="4730852" y="2412948"/>
            <a:ext cx="4227604" cy="1041110"/>
          </a:xfrm>
          <a:prstGeom prst="rect">
            <a:avLst/>
          </a:prstGeom>
          <a:noFill/>
          <a:ln>
            <a:solidFill>
              <a:schemeClr val="bg1"/>
            </a:solidFill>
          </a:ln>
        </p:spPr>
        <p:txBody>
          <a:bodyPr wrap="square" rtlCol="0">
            <a:noAutofit/>
          </a:bodyPr>
          <a:lstStyle/>
          <a:p>
            <a:r>
              <a:rPr lang="en-AU" sz="1200" b="1" dirty="0">
                <a:solidFill>
                  <a:schemeClr val="bg1"/>
                </a:solidFill>
                <a:latin typeface="Aptos" panose="020B0004020202020204" pitchFamily="34" charset="0"/>
              </a:rPr>
              <a:t>Sales &amp; Marketing plan:</a:t>
            </a:r>
          </a:p>
          <a:p>
            <a:endParaRPr lang="en-AU" sz="1200" b="1" dirty="0">
              <a:solidFill>
                <a:schemeClr val="bg1"/>
              </a:solidFill>
              <a:latin typeface="Aptos" panose="020B0004020202020204" pitchFamily="34" charset="0"/>
            </a:endParaRPr>
          </a:p>
        </p:txBody>
      </p:sp>
      <p:sp>
        <p:nvSpPr>
          <p:cNvPr id="10" name="TextBox 9">
            <a:extLst>
              <a:ext uri="{FF2B5EF4-FFF2-40B4-BE49-F238E27FC236}">
                <a16:creationId xmlns:a16="http://schemas.microsoft.com/office/drawing/2014/main" id="{D7F64978-6CAE-98F2-7FD6-C5FD7453326E}"/>
              </a:ext>
            </a:extLst>
          </p:cNvPr>
          <p:cNvSpPr txBox="1"/>
          <p:nvPr/>
        </p:nvSpPr>
        <p:spPr>
          <a:xfrm>
            <a:off x="4737496" y="3716435"/>
            <a:ext cx="4227604" cy="1041110"/>
          </a:xfrm>
          <a:prstGeom prst="rect">
            <a:avLst/>
          </a:prstGeom>
          <a:noFill/>
          <a:ln>
            <a:solidFill>
              <a:schemeClr val="bg1"/>
            </a:solidFill>
          </a:ln>
        </p:spPr>
        <p:txBody>
          <a:bodyPr wrap="square" rtlCol="0">
            <a:noAutofit/>
          </a:bodyPr>
          <a:lstStyle/>
          <a:p>
            <a:r>
              <a:rPr lang="en-AU" sz="1200" b="1" dirty="0">
                <a:solidFill>
                  <a:schemeClr val="bg1"/>
                </a:solidFill>
                <a:latin typeface="Aptos" panose="020B0004020202020204" pitchFamily="34" charset="0"/>
              </a:rPr>
              <a:t>Milestones:</a:t>
            </a:r>
          </a:p>
          <a:p>
            <a:endParaRPr lang="en-AU" sz="1200" b="1" dirty="0">
              <a:solidFill>
                <a:schemeClr val="bg1"/>
              </a:solidFill>
              <a:latin typeface="Aptos" panose="020B0004020202020204" pitchFamily="34" charset="0"/>
            </a:endParaRPr>
          </a:p>
        </p:txBody>
      </p:sp>
      <p:sp>
        <p:nvSpPr>
          <p:cNvPr id="11" name="TextBox 10">
            <a:extLst>
              <a:ext uri="{FF2B5EF4-FFF2-40B4-BE49-F238E27FC236}">
                <a16:creationId xmlns:a16="http://schemas.microsoft.com/office/drawing/2014/main" id="{8553D202-A3FA-92D5-DF87-3A315DBF286B}"/>
              </a:ext>
            </a:extLst>
          </p:cNvPr>
          <p:cNvSpPr txBox="1"/>
          <p:nvPr/>
        </p:nvSpPr>
        <p:spPr>
          <a:xfrm>
            <a:off x="6753225" y="0"/>
            <a:ext cx="2390775" cy="655983"/>
          </a:xfrm>
          <a:prstGeom prst="rect">
            <a:avLst/>
          </a:prstGeom>
          <a:solidFill>
            <a:srgbClr val="FF9F1C"/>
          </a:solidFill>
        </p:spPr>
        <p:txBody>
          <a:bodyPr wrap="square" lIns="90000" rtlCol="0">
            <a:noAutofit/>
          </a:bodyPr>
          <a:lstStyle/>
          <a:p>
            <a:r>
              <a:rPr lang="en-AU" sz="1200" dirty="0">
                <a:solidFill>
                  <a:schemeClr val="bg1"/>
                </a:solidFill>
                <a:latin typeface="Aptos" panose="020B0004020202020204" pitchFamily="34" charset="0"/>
              </a:rPr>
              <a:t>Use these templates for your final presentation (delete this when presenting)</a:t>
            </a:r>
          </a:p>
        </p:txBody>
      </p:sp>
      <p:sp>
        <p:nvSpPr>
          <p:cNvPr id="12" name="TextBox 11">
            <a:extLst>
              <a:ext uri="{FF2B5EF4-FFF2-40B4-BE49-F238E27FC236}">
                <a16:creationId xmlns:a16="http://schemas.microsoft.com/office/drawing/2014/main" id="{71598306-1276-54F8-4A1D-31AE9E1870D6}"/>
              </a:ext>
            </a:extLst>
          </p:cNvPr>
          <p:cNvSpPr txBox="1"/>
          <p:nvPr/>
        </p:nvSpPr>
        <p:spPr>
          <a:xfrm>
            <a:off x="9072562" y="5775543"/>
            <a:ext cx="2814638" cy="646331"/>
          </a:xfrm>
          <a:prstGeom prst="rect">
            <a:avLst/>
          </a:prstGeom>
          <a:noFill/>
        </p:spPr>
        <p:txBody>
          <a:bodyPr wrap="square" rtlCol="0">
            <a:spAutoFit/>
          </a:bodyPr>
          <a:lstStyle/>
          <a:p>
            <a:r>
              <a:rPr lang="en-AU" sz="1200" b="1" dirty="0">
                <a:solidFill>
                  <a:schemeClr val="bg1"/>
                </a:solidFill>
                <a:latin typeface="Aptos" panose="020B0004020202020204" pitchFamily="34" charset="0"/>
              </a:rPr>
              <a:t>Hint: </a:t>
            </a:r>
            <a:r>
              <a:rPr lang="en-AU" sz="1200" dirty="0">
                <a:solidFill>
                  <a:schemeClr val="bg1"/>
                </a:solidFill>
                <a:latin typeface="Aptos" panose="020B0004020202020204" pitchFamily="34" charset="0"/>
              </a:rPr>
              <a:t>Summarise your idea and research into a short punchy presentation – </a:t>
            </a:r>
            <a:r>
              <a:rPr lang="en-AU" sz="1200" b="1" dirty="0">
                <a:solidFill>
                  <a:schemeClr val="bg1"/>
                </a:solidFill>
                <a:latin typeface="Aptos" panose="020B0004020202020204" pitchFamily="34" charset="0"/>
              </a:rPr>
              <a:t>no more than 10 min</a:t>
            </a:r>
          </a:p>
        </p:txBody>
      </p:sp>
    </p:spTree>
    <p:extLst>
      <p:ext uri="{BB962C8B-B14F-4D97-AF65-F5344CB8AC3E}">
        <p14:creationId xmlns:p14="http://schemas.microsoft.com/office/powerpoint/2010/main" val="3517520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142194C-B5FB-53BB-7439-9A1CEC2B7157}"/>
              </a:ext>
            </a:extLst>
          </p:cNvPr>
          <p:cNvSpPr txBox="1"/>
          <p:nvPr/>
        </p:nvSpPr>
        <p:spPr>
          <a:xfrm>
            <a:off x="266396" y="1439917"/>
            <a:ext cx="4649988" cy="850487"/>
          </a:xfrm>
          <a:prstGeom prst="rect">
            <a:avLst/>
          </a:prstGeom>
          <a:noFill/>
          <a:ln>
            <a:solidFill>
              <a:srgbClr val="312D2A"/>
            </a:solidFill>
          </a:ln>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AU" sz="1200" b="1" i="0" u="none" strike="noStrike" kern="0" cap="none" spc="0" normalizeH="0" baseline="0" noProof="0" dirty="0">
                <a:ln>
                  <a:noFill/>
                </a:ln>
                <a:solidFill>
                  <a:schemeClr val="bg1"/>
                </a:solidFill>
                <a:effectLst/>
                <a:uLnTx/>
                <a:uFillTx/>
                <a:latin typeface="Aptos" panose="020B0004020202020204" pitchFamily="34" charset="0"/>
                <a:ea typeface="+mn-ea"/>
                <a:cs typeface="+mn-cs"/>
              </a:rPr>
              <a:t>Team:</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200" b="1" i="0" u="none" strike="noStrike" kern="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9" name="TextBox 8">
            <a:extLst>
              <a:ext uri="{FF2B5EF4-FFF2-40B4-BE49-F238E27FC236}">
                <a16:creationId xmlns:a16="http://schemas.microsoft.com/office/drawing/2014/main" id="{51BE0206-2BB9-E518-9884-7D8893244B5D}"/>
              </a:ext>
            </a:extLst>
          </p:cNvPr>
          <p:cNvSpPr txBox="1"/>
          <p:nvPr/>
        </p:nvSpPr>
        <p:spPr>
          <a:xfrm>
            <a:off x="266395" y="2878277"/>
            <a:ext cx="4649989" cy="1991379"/>
          </a:xfrm>
          <a:prstGeom prst="rect">
            <a:avLst/>
          </a:prstGeom>
          <a:noFill/>
          <a:ln>
            <a:solidFill>
              <a:srgbClr val="312D2A"/>
            </a:solidFill>
          </a:ln>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AU" sz="1200" b="1" i="0" u="none" strike="noStrike" kern="0" cap="none" spc="0" normalizeH="0" baseline="0" noProof="0" dirty="0">
                <a:ln>
                  <a:noFill/>
                </a:ln>
                <a:solidFill>
                  <a:schemeClr val="bg1"/>
                </a:solidFill>
                <a:effectLst/>
                <a:uLnTx/>
                <a:uFillTx/>
                <a:latin typeface="Aptos" panose="020B0004020202020204" pitchFamily="34" charset="0"/>
                <a:ea typeface="+mn-ea"/>
                <a:cs typeface="+mn-cs"/>
              </a:rPr>
              <a:t>Financials: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200" b="1" i="0" u="none" strike="noStrike" kern="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TextBox 9">
            <a:extLst>
              <a:ext uri="{FF2B5EF4-FFF2-40B4-BE49-F238E27FC236}">
                <a16:creationId xmlns:a16="http://schemas.microsoft.com/office/drawing/2014/main" id="{A9EF28A9-D2F6-6097-7661-81723362F95A}"/>
              </a:ext>
            </a:extLst>
          </p:cNvPr>
          <p:cNvSpPr txBox="1"/>
          <p:nvPr/>
        </p:nvSpPr>
        <p:spPr>
          <a:xfrm>
            <a:off x="5300353" y="1439917"/>
            <a:ext cx="3705225" cy="2961998"/>
          </a:xfrm>
          <a:prstGeom prst="rect">
            <a:avLst/>
          </a:prstGeom>
          <a:noFill/>
          <a:ln>
            <a:solidFill>
              <a:srgbClr val="312D2A"/>
            </a:solidFill>
          </a:ln>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AU" sz="1200" b="1" i="0" u="none" strike="noStrike" kern="0" cap="none" spc="0" normalizeH="0" baseline="0" noProof="0" dirty="0">
                <a:ln>
                  <a:noFill/>
                </a:ln>
                <a:solidFill>
                  <a:schemeClr val="bg1"/>
                </a:solidFill>
                <a:effectLst/>
                <a:uLnTx/>
                <a:uFillTx/>
                <a:latin typeface="Aptos" panose="020B0004020202020204" pitchFamily="34" charset="0"/>
                <a:ea typeface="+mn-ea"/>
                <a:cs typeface="+mn-cs"/>
              </a:rPr>
              <a:t>What else can add value (innovation)?</a:t>
            </a:r>
          </a:p>
          <a:p>
            <a:pPr marL="0" marR="0" lvl="0" indent="0" defTabSz="914400" eaLnBrk="1" fontAlgn="auto" latinLnBrk="0" hangingPunct="1">
              <a:lnSpc>
                <a:spcPct val="100000"/>
              </a:lnSpc>
              <a:spcBef>
                <a:spcPts val="0"/>
              </a:spcBef>
              <a:spcAft>
                <a:spcPts val="0"/>
              </a:spcAft>
              <a:buClrTx/>
              <a:buSzTx/>
              <a:buFontTx/>
              <a:buNone/>
              <a:tabLst/>
              <a:defRPr/>
            </a:pPr>
            <a:endParaRPr kumimoji="0" lang="en-AU" sz="1200" b="1" i="0" u="none" strike="noStrike" kern="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2" name="TextBox 11">
            <a:extLst>
              <a:ext uri="{FF2B5EF4-FFF2-40B4-BE49-F238E27FC236}">
                <a16:creationId xmlns:a16="http://schemas.microsoft.com/office/drawing/2014/main" id="{E8A7869C-1CF5-671F-6A1E-A078C8EA299A}"/>
              </a:ext>
            </a:extLst>
          </p:cNvPr>
          <p:cNvSpPr txBox="1"/>
          <p:nvPr/>
        </p:nvSpPr>
        <p:spPr>
          <a:xfrm>
            <a:off x="5581217" y="4386131"/>
            <a:ext cx="2795669" cy="646331"/>
          </a:xfrm>
          <a:prstGeom prst="rect">
            <a:avLst/>
          </a:prstGeom>
          <a:noFill/>
        </p:spPr>
        <p:txBody>
          <a:bodyPr wrap="square" rtlCol="0">
            <a:spAutoFit/>
          </a:bodyPr>
          <a:lstStyle/>
          <a:p>
            <a:pPr fontAlgn="auto">
              <a:spcBef>
                <a:spcPts val="0"/>
              </a:spcBef>
              <a:spcAft>
                <a:spcPts val="0"/>
              </a:spcAft>
            </a:pPr>
            <a:r>
              <a:rPr lang="en-AU" sz="1200" b="1" dirty="0">
                <a:solidFill>
                  <a:schemeClr val="bg1"/>
                </a:solidFill>
                <a:latin typeface="Aptos" panose="020B0004020202020204" pitchFamily="34" charset="0"/>
                <a:ea typeface="+mn-ea"/>
                <a:cs typeface="+mn-cs"/>
              </a:rPr>
              <a:t>Hint: </a:t>
            </a:r>
            <a:r>
              <a:rPr lang="en-AU" sz="1200" dirty="0">
                <a:solidFill>
                  <a:schemeClr val="bg1"/>
                </a:solidFill>
                <a:latin typeface="Aptos" panose="020B0004020202020204" pitchFamily="34" charset="0"/>
                <a:ea typeface="+mn-ea"/>
                <a:cs typeface="+mn-cs"/>
              </a:rPr>
              <a:t>Summarise your idea and research into a short punchy presentation – </a:t>
            </a:r>
            <a:r>
              <a:rPr lang="en-AU" sz="1200" b="1" dirty="0">
                <a:solidFill>
                  <a:schemeClr val="bg1"/>
                </a:solidFill>
                <a:latin typeface="Aptos" panose="020B0004020202020204" pitchFamily="34" charset="0"/>
                <a:ea typeface="+mn-ea"/>
                <a:cs typeface="+mn-cs"/>
              </a:rPr>
              <a:t>no more than 10 min</a:t>
            </a:r>
          </a:p>
        </p:txBody>
      </p:sp>
      <p:sp>
        <p:nvSpPr>
          <p:cNvPr id="13" name="Title 2">
            <a:extLst>
              <a:ext uri="{FF2B5EF4-FFF2-40B4-BE49-F238E27FC236}">
                <a16:creationId xmlns:a16="http://schemas.microsoft.com/office/drawing/2014/main" id="{922067B1-EE81-3DFA-173A-42F5B1DD20F5}"/>
              </a:ext>
            </a:extLst>
          </p:cNvPr>
          <p:cNvSpPr>
            <a:spLocks noGrp="1"/>
          </p:cNvSpPr>
          <p:nvPr>
            <p:ph type="title"/>
          </p:nvPr>
        </p:nvSpPr>
        <p:spPr>
          <a:xfrm>
            <a:off x="214154" y="182403"/>
            <a:ext cx="5229381" cy="822960"/>
          </a:xfrm>
        </p:spPr>
        <p:txBody>
          <a:bodyPr>
            <a:normAutofit/>
          </a:bodyPr>
          <a:lstStyle/>
          <a:p>
            <a:r>
              <a:rPr lang="en-AU" sz="2400" b="1" dirty="0">
                <a:solidFill>
                  <a:schemeClr val="bg1"/>
                </a:solidFill>
                <a:latin typeface="Aptos" panose="020B0004020202020204" pitchFamily="34" charset="0"/>
              </a:rPr>
              <a:t>Team</a:t>
            </a:r>
          </a:p>
        </p:txBody>
      </p:sp>
      <p:sp>
        <p:nvSpPr>
          <p:cNvPr id="3" name="TextBox 2">
            <a:extLst>
              <a:ext uri="{FF2B5EF4-FFF2-40B4-BE49-F238E27FC236}">
                <a16:creationId xmlns:a16="http://schemas.microsoft.com/office/drawing/2014/main" id="{ABFE5349-D2CB-EDDF-A92C-1CB671EE74DB}"/>
              </a:ext>
            </a:extLst>
          </p:cNvPr>
          <p:cNvSpPr txBox="1"/>
          <p:nvPr/>
        </p:nvSpPr>
        <p:spPr>
          <a:xfrm>
            <a:off x="6753225" y="0"/>
            <a:ext cx="2390775" cy="655983"/>
          </a:xfrm>
          <a:prstGeom prst="rect">
            <a:avLst/>
          </a:prstGeom>
          <a:solidFill>
            <a:srgbClr val="FF9F1C"/>
          </a:solidFill>
        </p:spPr>
        <p:txBody>
          <a:bodyPr wrap="square" lIns="90000" rtlCol="0">
            <a:noAutofit/>
          </a:bodyPr>
          <a:lstStyle/>
          <a:p>
            <a:r>
              <a:rPr lang="en-AU" sz="1200" dirty="0">
                <a:solidFill>
                  <a:schemeClr val="bg1"/>
                </a:solidFill>
                <a:latin typeface="Aptos" panose="020B0004020202020204" pitchFamily="34" charset="0"/>
              </a:rPr>
              <a:t>Use these templates for your final presentation (delete this when presenting)</a:t>
            </a:r>
          </a:p>
        </p:txBody>
      </p:sp>
    </p:spTree>
    <p:extLst>
      <p:ext uri="{BB962C8B-B14F-4D97-AF65-F5344CB8AC3E}">
        <p14:creationId xmlns:p14="http://schemas.microsoft.com/office/powerpoint/2010/main" val="743373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C7A90644-9F5C-8E1E-9454-64AC410B1AF7}"/>
              </a:ext>
            </a:extLst>
          </p:cNvPr>
          <p:cNvSpPr txBox="1">
            <a:spLocks/>
          </p:cNvSpPr>
          <p:nvPr/>
        </p:nvSpPr>
        <p:spPr>
          <a:xfrm>
            <a:off x="300037" y="1600200"/>
            <a:ext cx="8843963" cy="3446813"/>
          </a:xfrm>
          <a:prstGeom prst="rect">
            <a:avLst/>
          </a:prstGeom>
          <a:noFill/>
        </p:spPr>
        <p:txBody>
          <a:bodyPr vert="horz" lIns="0" tIns="0" rIns="0" bIns="0" rtlCol="0">
            <a:noAutofit/>
          </a:bodyPr>
          <a:lstStyle>
            <a:lvl1pPr marL="0" marR="0" indent="0" algn="l" defTabSz="914400" rtl="0" eaLnBrk="1" fontAlgn="auto" latinLnBrk="0" hangingPunct="1">
              <a:lnSpc>
                <a:spcPct val="95000"/>
              </a:lnSpc>
              <a:spcBef>
                <a:spcPts val="600"/>
              </a:spcBef>
              <a:spcAft>
                <a:spcPts val="0"/>
              </a:spcAft>
              <a:buClrTx/>
              <a:buSzTx/>
              <a:buFont typeface="System Font Regular"/>
              <a:buNone/>
              <a:tabLst/>
              <a:defRPr sz="1800" b="0" i="0" kern="1200">
                <a:solidFill>
                  <a:schemeClr val="tx1"/>
                </a:solidFill>
                <a:latin typeface="+mn-lt"/>
                <a:ea typeface="+mn-ea"/>
                <a:cs typeface="Oracle Sans Tab" panose="020B0503020204020204" pitchFamily="34" charset="0"/>
              </a:defRPr>
            </a:lvl1pPr>
            <a:lvl2pPr marL="365760" marR="0" indent="-182880" algn="l" defTabSz="914400" rtl="0" eaLnBrk="1" fontAlgn="auto" latinLnBrk="0" hangingPunct="1">
              <a:lnSpc>
                <a:spcPct val="95000"/>
              </a:lnSpc>
              <a:spcBef>
                <a:spcPts val="600"/>
              </a:spcBef>
              <a:spcAft>
                <a:spcPts val="0"/>
              </a:spcAft>
              <a:buClrTx/>
              <a:buSzPct val="100000"/>
              <a:buFont typeface="Arial" panose="020B0604020202020204" pitchFamily="34" charset="0"/>
              <a:buChar char="•"/>
              <a:tabLst/>
              <a:defRPr sz="1800" b="0" i="0" kern="1200">
                <a:solidFill>
                  <a:schemeClr val="tx1"/>
                </a:solidFill>
                <a:latin typeface="+mn-lt"/>
                <a:ea typeface="+mn-ea"/>
                <a:cs typeface="Oracle Sans Tab" panose="020B0503020204020204" pitchFamily="34" charset="0"/>
              </a:defRPr>
            </a:lvl2pPr>
            <a:lvl3pPr marL="547688"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600" kern="1200">
                <a:solidFill>
                  <a:schemeClr val="tx1"/>
                </a:solidFill>
                <a:latin typeface="Oracle Sans Tab Light" panose="020B0403020204020204" pitchFamily="34" charset="0"/>
                <a:ea typeface="+mn-ea"/>
                <a:cs typeface="Oracle Sans Tab Light" panose="020B0403020204020204" pitchFamily="34" charset="0"/>
              </a:defRPr>
            </a:lvl3pPr>
            <a:lvl4pPr marL="730250" marR="0" indent="-182563" algn="l" defTabSz="914400" rtl="0" eaLnBrk="1" fontAlgn="auto" latinLnBrk="0" hangingPunct="1">
              <a:lnSpc>
                <a:spcPct val="95000"/>
              </a:lnSpc>
              <a:spcBef>
                <a:spcPts val="400"/>
              </a:spcBef>
              <a:spcAft>
                <a:spcPts val="0"/>
              </a:spcAft>
              <a:buClrTx/>
              <a:buSzPct val="100000"/>
              <a:buFont typeface="Arial" panose="020B0604020202020204" pitchFamily="34" charset="0"/>
              <a:buChar char="•"/>
              <a:tabLst/>
              <a:defRPr sz="1400" kern="1200">
                <a:solidFill>
                  <a:schemeClr val="tx1"/>
                </a:solidFill>
                <a:latin typeface="Oracle Sans Tab Light" panose="020B0403020204020204" pitchFamily="34" charset="0"/>
                <a:ea typeface="+mn-ea"/>
                <a:cs typeface="Oracle Sans Tab Light" panose="020B0403020204020204" pitchFamily="34" charset="0"/>
              </a:defRPr>
            </a:lvl4pPr>
            <a:lvl5pPr marL="914400" marR="0" indent="-182880" algn="l" defTabSz="914400" rtl="0" eaLnBrk="1" fontAlgn="auto" latinLnBrk="0" hangingPunct="1">
              <a:lnSpc>
                <a:spcPct val="95000"/>
              </a:lnSpc>
              <a:spcBef>
                <a:spcPts val="400"/>
              </a:spcBef>
              <a:spcAft>
                <a:spcPts val="0"/>
              </a:spcAft>
              <a:buClrTx/>
              <a:buSzTx/>
              <a:buFont typeface="System Font Regular"/>
              <a:buChar char="•"/>
              <a:tabLst/>
              <a:defRPr sz="1200" kern="1200">
                <a:solidFill>
                  <a:schemeClr val="tx1"/>
                </a:solidFill>
                <a:latin typeface="Oracle Sans Tab Light" panose="020B0403020204020204" pitchFamily="34" charset="0"/>
                <a:ea typeface="+mn-ea"/>
                <a:cs typeface="Oracle Sans Tab Light" panose="020B0403020204020204" pitchFamily="34" charset="0"/>
              </a:defRPr>
            </a:lvl5pPr>
            <a:lvl6pPr marL="1097280" indent="-182880" algn="l" defTabSz="914400" rtl="0" eaLnBrk="1" latinLnBrk="0" hangingPunct="1">
              <a:lnSpc>
                <a:spcPct val="95000"/>
              </a:lnSpc>
              <a:spcBef>
                <a:spcPts val="400"/>
              </a:spcBef>
              <a:spcAft>
                <a:spcPts val="0"/>
              </a:spcAft>
              <a:buSzPct val="100000"/>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6pPr>
            <a:lvl7pPr marL="1280160" indent="-182880" algn="l" defTabSz="914400" rtl="0" eaLnBrk="1" latinLnBrk="0" hangingPunct="1">
              <a:lnSpc>
                <a:spcPct val="95000"/>
              </a:lnSpc>
              <a:spcBef>
                <a:spcPts val="400"/>
              </a:spcBef>
              <a:spcAft>
                <a:spcPts val="0"/>
              </a:spcAft>
              <a:buFont typeface="Arial" panose="020B0604020202020204" pitchFamily="34" charset="0"/>
              <a:buChar char="•"/>
              <a:defRPr sz="1200" b="0" i="0" kern="1200">
                <a:solidFill>
                  <a:schemeClr val="tx1"/>
                </a:solidFill>
                <a:latin typeface="Oracle Sans Light" panose="020B0403020204020204" pitchFamily="34" charset="0"/>
                <a:ea typeface="+mn-ea"/>
                <a:cs typeface="Oracle Sans Light" panose="020B0403020204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kumimoji="0" lang="en-AU" sz="1200" b="1" i="0" u="none" strike="noStrike" kern="1200" cap="none" spc="0" normalizeH="0" baseline="0" noProof="0" dirty="0">
                <a:ln>
                  <a:noFill/>
                </a:ln>
                <a:solidFill>
                  <a:schemeClr val="bg1"/>
                </a:solidFill>
                <a:effectLst/>
                <a:uLnTx/>
                <a:uFillTx/>
                <a:latin typeface="Aptos" panose="020B0004020202020204" pitchFamily="34" charset="0"/>
              </a:rPr>
              <a:t>The Market Problem:</a:t>
            </a:r>
          </a:p>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endParaRPr kumimoji="0" lang="en-AU" sz="1200" b="0" i="0" u="none" strike="noStrike" kern="1200" cap="none" spc="0" normalizeH="0" baseline="0" noProof="0" dirty="0">
              <a:ln>
                <a:noFill/>
              </a:ln>
              <a:solidFill>
                <a:schemeClr val="bg1"/>
              </a:solidFill>
              <a:effectLst/>
              <a:uLnTx/>
              <a:uFillTx/>
              <a:latin typeface="Aptos" panose="020B0004020202020204" pitchFamily="34" charset="0"/>
            </a:endParaRPr>
          </a:p>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endParaRPr kumimoji="0" lang="en-AU" sz="1200" b="0" i="0" u="none" strike="noStrike" kern="1200" cap="none" spc="0" normalizeH="0" baseline="0" noProof="0" dirty="0">
              <a:ln>
                <a:noFill/>
              </a:ln>
              <a:solidFill>
                <a:schemeClr val="bg1"/>
              </a:solidFill>
              <a:effectLst/>
              <a:uLnTx/>
              <a:uFillTx/>
              <a:latin typeface="Aptos" panose="020B0004020202020204" pitchFamily="34" charset="0"/>
            </a:endParaRPr>
          </a:p>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kumimoji="0" lang="en-AU" sz="1200" b="1" i="0" u="none" strike="noStrike" kern="1200" cap="none" spc="0" normalizeH="0" baseline="0" noProof="0" dirty="0">
                <a:ln>
                  <a:noFill/>
                </a:ln>
                <a:solidFill>
                  <a:schemeClr val="bg1"/>
                </a:solidFill>
                <a:effectLst/>
                <a:uLnTx/>
                <a:uFillTx/>
                <a:latin typeface="Aptos" panose="020B0004020202020204" pitchFamily="34" charset="0"/>
              </a:rPr>
              <a:t>What do customers want that they are not getting elsewhere?</a:t>
            </a:r>
          </a:p>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r>
              <a:rPr kumimoji="0" lang="en-AU" sz="1200" b="1" i="0" u="none" strike="noStrike" kern="1200" cap="none" spc="0" normalizeH="0" baseline="0" noProof="0" dirty="0">
                <a:ln>
                  <a:noFill/>
                </a:ln>
                <a:solidFill>
                  <a:schemeClr val="bg1"/>
                </a:solidFill>
                <a:effectLst/>
                <a:uLnTx/>
                <a:uFillTx/>
                <a:latin typeface="Aptos" panose="020B0004020202020204" pitchFamily="34" charset="0"/>
              </a:rPr>
              <a:t>Description:</a:t>
            </a:r>
          </a:p>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endParaRPr kumimoji="0" lang="en-AU" sz="1200" b="0" i="0" u="none" strike="noStrike" kern="1200" cap="none" spc="0" normalizeH="0" baseline="0" noProof="0" dirty="0">
              <a:ln>
                <a:noFill/>
              </a:ln>
              <a:solidFill>
                <a:schemeClr val="bg1"/>
              </a:solidFill>
              <a:effectLst/>
              <a:uLnTx/>
              <a:uFillTx/>
              <a:latin typeface="Aptos" panose="020B0004020202020204" pitchFamily="34" charset="0"/>
            </a:endParaRPr>
          </a:p>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endParaRPr kumimoji="0" lang="en-AU" sz="1200" b="0" i="0" u="none" strike="noStrike" kern="1200" cap="none" spc="0" normalizeH="0" baseline="0" noProof="0" dirty="0">
              <a:ln>
                <a:noFill/>
              </a:ln>
              <a:solidFill>
                <a:schemeClr val="bg1"/>
              </a:solidFill>
              <a:effectLst/>
              <a:uLnTx/>
              <a:uFillTx/>
              <a:latin typeface="Aptos" panose="020B0004020202020204" pitchFamily="34" charset="0"/>
            </a:endParaRPr>
          </a:p>
          <a:p>
            <a:pPr marL="0" marR="0" lvl="0" indent="0" algn="l" defTabSz="914400" rtl="0" eaLnBrk="1" fontAlgn="auto" latinLnBrk="0" hangingPunct="1">
              <a:lnSpc>
                <a:spcPct val="95000"/>
              </a:lnSpc>
              <a:spcBef>
                <a:spcPts val="600"/>
              </a:spcBef>
              <a:spcAft>
                <a:spcPts val="0"/>
              </a:spcAft>
              <a:buClrTx/>
              <a:buSzTx/>
              <a:buFont typeface="System Font Regular"/>
              <a:buNone/>
              <a:tabLst/>
              <a:defRPr/>
            </a:pPr>
            <a:endParaRPr kumimoji="0" lang="en-AU" sz="1200" b="0" i="0" u="none" strike="noStrike" kern="1200" cap="none" spc="0" normalizeH="0" baseline="0" noProof="0" dirty="0">
              <a:ln>
                <a:noFill/>
              </a:ln>
              <a:solidFill>
                <a:schemeClr val="bg1"/>
              </a:solidFill>
              <a:effectLst/>
              <a:uLnTx/>
              <a:uFillTx/>
              <a:latin typeface="Aptos" panose="020B0004020202020204" pitchFamily="34" charset="0"/>
            </a:endParaRPr>
          </a:p>
        </p:txBody>
      </p:sp>
      <p:sp>
        <p:nvSpPr>
          <p:cNvPr id="10" name="Title 2">
            <a:extLst>
              <a:ext uri="{FF2B5EF4-FFF2-40B4-BE49-F238E27FC236}">
                <a16:creationId xmlns:a16="http://schemas.microsoft.com/office/drawing/2014/main" id="{3866853D-278C-9741-5B8C-09F827010B58}"/>
              </a:ext>
            </a:extLst>
          </p:cNvPr>
          <p:cNvSpPr txBox="1">
            <a:spLocks/>
          </p:cNvSpPr>
          <p:nvPr/>
        </p:nvSpPr>
        <p:spPr>
          <a:xfrm>
            <a:off x="297387" y="182403"/>
            <a:ext cx="4274613" cy="822960"/>
          </a:xfrm>
          <a:prstGeom prst="rect">
            <a:avLst/>
          </a:prstGeom>
        </p:spPr>
        <p:txBody>
          <a:bodyPr vert="horz" lIns="0" tIns="0" rIns="0" bIns="0" rtlCol="0" anchor="b">
            <a:noAutofit/>
          </a:bodyPr>
          <a:lstStyle>
            <a:lvl1pPr algn="l" defTabSz="914400" rtl="0" eaLnBrk="1" latinLnBrk="0" hangingPunct="1">
              <a:lnSpc>
                <a:spcPct val="95000"/>
              </a:lnSpc>
              <a:spcBef>
                <a:spcPct val="0"/>
              </a:spcBef>
              <a:buNone/>
              <a:defRPr lang="en-US" sz="2400" b="1" i="0" kern="1200" baseline="0">
                <a:solidFill>
                  <a:schemeClr val="tx1"/>
                </a:solidFill>
                <a:latin typeface="+mn-lt"/>
                <a:ea typeface="+mn-ea"/>
                <a:cs typeface="+mj-cs"/>
              </a:defRPr>
            </a:lvl1pPr>
          </a:lstStyle>
          <a:p>
            <a:pPr marL="0" marR="0" lvl="0" indent="0" algn="l" defTabSz="914400" rtl="0" eaLnBrk="1" fontAlgn="auto" latinLnBrk="0" hangingPunct="1">
              <a:lnSpc>
                <a:spcPct val="95000"/>
              </a:lnSpc>
              <a:spcBef>
                <a:spcPct val="0"/>
              </a:spcBef>
              <a:spcAft>
                <a:spcPts val="0"/>
              </a:spcAft>
              <a:buClrTx/>
              <a:buSzTx/>
              <a:buFontTx/>
              <a:buNone/>
              <a:tabLst/>
              <a:defRPr/>
            </a:pPr>
            <a:r>
              <a:rPr kumimoji="0" lang="en-AU" sz="2400" b="1" i="0" u="none" strike="noStrike" kern="1200" cap="none" spc="0" normalizeH="0" baseline="0" noProof="0" dirty="0">
                <a:ln>
                  <a:noFill/>
                </a:ln>
                <a:solidFill>
                  <a:schemeClr val="bg1"/>
                </a:solidFill>
                <a:effectLst/>
                <a:uLnTx/>
                <a:uFillTx/>
                <a:latin typeface="Aptos" panose="020B0004020202020204" pitchFamily="34" charset="0"/>
              </a:rPr>
              <a:t>Business Opportunity Name:</a:t>
            </a:r>
          </a:p>
        </p:txBody>
      </p:sp>
      <p:sp>
        <p:nvSpPr>
          <p:cNvPr id="11" name="TextBox 10">
            <a:extLst>
              <a:ext uri="{FF2B5EF4-FFF2-40B4-BE49-F238E27FC236}">
                <a16:creationId xmlns:a16="http://schemas.microsoft.com/office/drawing/2014/main" id="{CEAFEE3C-1271-8A98-4EE0-8907A41A47F0}"/>
              </a:ext>
            </a:extLst>
          </p:cNvPr>
          <p:cNvSpPr txBox="1"/>
          <p:nvPr/>
        </p:nvSpPr>
        <p:spPr>
          <a:xfrm>
            <a:off x="4185491" y="648047"/>
            <a:ext cx="5136635" cy="369332"/>
          </a:xfrm>
          <a:prstGeom prst="rect">
            <a:avLst/>
          </a:prstGeom>
          <a:noFill/>
        </p:spPr>
        <p:txBody>
          <a:bodyPr wrap="square" rtlCol="0">
            <a:spAutoFit/>
          </a:bodyPr>
          <a:lstStyle/>
          <a:p>
            <a:pPr fontAlgn="auto">
              <a:spcBef>
                <a:spcPts val="0"/>
              </a:spcBef>
              <a:spcAft>
                <a:spcPts val="0"/>
              </a:spcAft>
            </a:pPr>
            <a:r>
              <a:rPr lang="en-AU" sz="1800" dirty="0">
                <a:solidFill>
                  <a:schemeClr val="bg1"/>
                </a:solidFill>
                <a:latin typeface="Aptos" panose="020B0004020202020204" pitchFamily="34" charset="0"/>
                <a:ea typeface="+mn-ea"/>
                <a:cs typeface="+mn-cs"/>
              </a:rPr>
              <a:t>___________________________________________</a:t>
            </a:r>
          </a:p>
        </p:txBody>
      </p:sp>
      <p:sp>
        <p:nvSpPr>
          <p:cNvPr id="12" name="TextBox 11">
            <a:extLst>
              <a:ext uri="{FF2B5EF4-FFF2-40B4-BE49-F238E27FC236}">
                <a16:creationId xmlns:a16="http://schemas.microsoft.com/office/drawing/2014/main" id="{B47330DC-9DCC-9001-FD7F-F67C8138CA6F}"/>
              </a:ext>
            </a:extLst>
          </p:cNvPr>
          <p:cNvSpPr txBox="1"/>
          <p:nvPr/>
        </p:nvSpPr>
        <p:spPr>
          <a:xfrm>
            <a:off x="6409467" y="3918307"/>
            <a:ext cx="2814638" cy="830997"/>
          </a:xfrm>
          <a:prstGeom prst="rect">
            <a:avLst/>
          </a:prstGeom>
          <a:noFill/>
        </p:spPr>
        <p:txBody>
          <a:bodyPr wrap="square" rtlCol="0">
            <a:spAutoFit/>
          </a:bodyPr>
          <a:lstStyle/>
          <a:p>
            <a:pPr fontAlgn="auto">
              <a:spcBef>
                <a:spcPts val="0"/>
              </a:spcBef>
              <a:spcAft>
                <a:spcPts val="0"/>
              </a:spcAft>
            </a:pPr>
            <a:r>
              <a:rPr lang="en-AU" sz="1200" b="1" dirty="0">
                <a:solidFill>
                  <a:schemeClr val="bg1"/>
                </a:solidFill>
                <a:latin typeface="Aptos" panose="020B0004020202020204" pitchFamily="34" charset="0"/>
                <a:ea typeface="+mn-ea"/>
                <a:cs typeface="+mn-cs"/>
              </a:rPr>
              <a:t>Hint: </a:t>
            </a:r>
            <a:r>
              <a:rPr lang="en-AU" sz="1200" dirty="0">
                <a:solidFill>
                  <a:schemeClr val="bg1"/>
                </a:solidFill>
                <a:latin typeface="Aptos" panose="020B0004020202020204" pitchFamily="34" charset="0"/>
                <a:ea typeface="+mn-ea"/>
                <a:cs typeface="+mn-cs"/>
              </a:rPr>
              <a:t>Use the innovation framework to (proposition 1) identify needs that are not being met OR (proposition 2) identify improvements.</a:t>
            </a:r>
          </a:p>
        </p:txBody>
      </p:sp>
      <p:pic>
        <p:nvPicPr>
          <p:cNvPr id="13" name="Picture 12" descr="Diagram&#10;&#10;Description automatically generated">
            <a:extLst>
              <a:ext uri="{FF2B5EF4-FFF2-40B4-BE49-F238E27FC236}">
                <a16:creationId xmlns:a16="http://schemas.microsoft.com/office/drawing/2014/main" id="{63E39A5F-ED95-B03C-2DF6-AA6693CCAE9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667" b="89926" l="6111" r="96556">
                        <a14:foregroundMark x1="31444" y1="7704" x2="14778" y2="18519"/>
                        <a14:foregroundMark x1="14778" y1="18519" x2="4222" y2="36444"/>
                        <a14:foregroundMark x1="4222" y1="36444" x2="8667" y2="58370"/>
                        <a14:foregroundMark x1="8667" y1="58370" x2="20222" y2="75407"/>
                        <a14:foregroundMark x1="20222" y1="75407" x2="35889" y2="87704"/>
                        <a14:foregroundMark x1="35889" y1="87704" x2="52667" y2="93630"/>
                        <a14:foregroundMark x1="52667" y1="93630" x2="70778" y2="91556"/>
                        <a14:foregroundMark x1="70778" y1="91556" x2="85556" y2="81333"/>
                        <a14:foregroundMark x1="85556" y1="81333" x2="97222" y2="61926"/>
                        <a14:foregroundMark x1="97222" y1="61926" x2="92556" y2="35556"/>
                        <a14:foregroundMark x1="92556" y1="35556" x2="79444" y2="20444"/>
                        <a14:foregroundMark x1="79444" y1="20444" x2="43889" y2="6667"/>
                        <a14:foregroundMark x1="43889" y1="6667" x2="32222" y2="7259"/>
                        <a14:foregroundMark x1="14889" y1="21481" x2="49444" y2="85185"/>
                        <a14:foregroundMark x1="49444" y1="85185" x2="50222" y2="84296"/>
                        <a14:foregroundMark x1="57222" y1="48444" x2="82556" y2="74963"/>
                        <a14:foregroundMark x1="60889" y1="51407" x2="94000" y2="48000"/>
                        <a14:foregroundMark x1="93222" y1="43111" x2="96556" y2="57333"/>
                        <a14:foregroundMark x1="50556" y1="22963" x2="52444" y2="28296"/>
                        <a14:foregroundMark x1="58667" y1="29778" x2="62667" y2="29778"/>
                        <a14:foregroundMark x1="6444" y1="30370" x2="6111" y2="53333"/>
                        <a14:foregroundMark x1="6111" y1="53333" x2="7222" y2="58370"/>
                        <a14:foregroundMark x1="21111" y1="36741" x2="43556" y2="20000"/>
                        <a14:foregroundMark x1="33333" y1="59852" x2="53778" y2="60000"/>
                        <a14:foregroundMark x1="53778" y1="60000" x2="58333" y2="59259"/>
                      </a14:backgroundRemoval>
                    </a14:imgEffect>
                  </a14:imgLayer>
                </a14:imgProps>
              </a:ext>
            </a:extLst>
          </a:blip>
          <a:stretch>
            <a:fillRect/>
          </a:stretch>
        </p:blipFill>
        <p:spPr>
          <a:xfrm>
            <a:off x="6697682" y="2080976"/>
            <a:ext cx="2421321" cy="1813300"/>
          </a:xfrm>
          <a:prstGeom prst="rect">
            <a:avLst/>
          </a:prstGeom>
        </p:spPr>
      </p:pic>
      <p:sp>
        <p:nvSpPr>
          <p:cNvPr id="3" name="TextBox 2">
            <a:extLst>
              <a:ext uri="{FF2B5EF4-FFF2-40B4-BE49-F238E27FC236}">
                <a16:creationId xmlns:a16="http://schemas.microsoft.com/office/drawing/2014/main" id="{65A55591-9D23-7D74-40AE-6F3D5D0C3778}"/>
              </a:ext>
            </a:extLst>
          </p:cNvPr>
          <p:cNvSpPr txBox="1"/>
          <p:nvPr/>
        </p:nvSpPr>
        <p:spPr>
          <a:xfrm>
            <a:off x="6753225" y="0"/>
            <a:ext cx="2390775" cy="655983"/>
          </a:xfrm>
          <a:prstGeom prst="rect">
            <a:avLst/>
          </a:prstGeom>
          <a:solidFill>
            <a:srgbClr val="FF9F1C"/>
          </a:solidFill>
        </p:spPr>
        <p:txBody>
          <a:bodyPr wrap="square" lIns="90000" rtlCol="0">
            <a:noAutofit/>
          </a:bodyPr>
          <a:lstStyle/>
          <a:p>
            <a:r>
              <a:rPr lang="en-AU" sz="1200" dirty="0">
                <a:solidFill>
                  <a:schemeClr val="bg1"/>
                </a:solidFill>
                <a:latin typeface="Aptos" panose="020B0004020202020204" pitchFamily="34" charset="0"/>
              </a:rPr>
              <a:t>Use these templates for your final presentation (delete this when presenting)</a:t>
            </a:r>
          </a:p>
        </p:txBody>
      </p:sp>
    </p:spTree>
    <p:extLst>
      <p:ext uri="{BB962C8B-B14F-4D97-AF65-F5344CB8AC3E}">
        <p14:creationId xmlns:p14="http://schemas.microsoft.com/office/powerpoint/2010/main" val="2695101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E6044C-DB8B-0506-8A9D-768EA0C5B555}"/>
              </a:ext>
            </a:extLst>
          </p:cNvPr>
          <p:cNvSpPr>
            <a:spLocks noGrp="1"/>
          </p:cNvSpPr>
          <p:nvPr>
            <p:ph type="title"/>
          </p:nvPr>
        </p:nvSpPr>
        <p:spPr>
          <a:xfrm>
            <a:off x="246361" y="413623"/>
            <a:ext cx="10671048" cy="809172"/>
          </a:xfrm>
        </p:spPr>
        <p:txBody>
          <a:bodyPr>
            <a:normAutofit/>
          </a:bodyPr>
          <a:lstStyle/>
          <a:p>
            <a:r>
              <a:rPr lang="en-AU" sz="2400" b="1" dirty="0">
                <a:solidFill>
                  <a:schemeClr val="bg1"/>
                </a:solidFill>
                <a:latin typeface="Aptos" panose="020B0004020202020204" pitchFamily="34" charset="0"/>
              </a:rPr>
              <a:t>Your idea</a:t>
            </a:r>
            <a:br>
              <a:rPr lang="en-AU" sz="2400" b="1" dirty="0">
                <a:solidFill>
                  <a:schemeClr val="bg1"/>
                </a:solidFill>
                <a:latin typeface="Aptos" panose="020B0004020202020204" pitchFamily="34" charset="0"/>
              </a:rPr>
            </a:br>
            <a:endParaRPr lang="en-AU" sz="2400" b="1" dirty="0">
              <a:solidFill>
                <a:schemeClr val="bg1"/>
              </a:solidFill>
              <a:latin typeface="Aptos" panose="020B0004020202020204" pitchFamily="34" charset="0"/>
            </a:endParaRPr>
          </a:p>
        </p:txBody>
      </p:sp>
      <p:sp>
        <p:nvSpPr>
          <p:cNvPr id="4" name="Content Placeholder 9">
            <a:extLst>
              <a:ext uri="{FF2B5EF4-FFF2-40B4-BE49-F238E27FC236}">
                <a16:creationId xmlns:a16="http://schemas.microsoft.com/office/drawing/2014/main" id="{0F78AABE-3514-7730-E851-A0A3E004D441}"/>
              </a:ext>
            </a:extLst>
          </p:cNvPr>
          <p:cNvSpPr txBox="1">
            <a:spLocks/>
          </p:cNvSpPr>
          <p:nvPr/>
        </p:nvSpPr>
        <p:spPr>
          <a:xfrm>
            <a:off x="190163" y="1600201"/>
            <a:ext cx="8894989" cy="35433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None/>
            </a:pPr>
            <a:r>
              <a:rPr lang="en-AU" sz="1200" b="1" dirty="0">
                <a:solidFill>
                  <a:schemeClr val="bg1"/>
                </a:solidFill>
                <a:latin typeface="Aptos" panose="020B0004020202020204" pitchFamily="34" charset="0"/>
              </a:rPr>
              <a:t>Description:</a:t>
            </a:r>
          </a:p>
        </p:txBody>
      </p:sp>
      <p:sp>
        <p:nvSpPr>
          <p:cNvPr id="5" name="TextBox 4">
            <a:extLst>
              <a:ext uri="{FF2B5EF4-FFF2-40B4-BE49-F238E27FC236}">
                <a16:creationId xmlns:a16="http://schemas.microsoft.com/office/drawing/2014/main" id="{8AFF09A3-D061-F565-C259-4CB89E709279}"/>
              </a:ext>
            </a:extLst>
          </p:cNvPr>
          <p:cNvSpPr txBox="1"/>
          <p:nvPr/>
        </p:nvSpPr>
        <p:spPr>
          <a:xfrm>
            <a:off x="162463" y="1257641"/>
            <a:ext cx="5569345" cy="276999"/>
          </a:xfrm>
          <a:prstGeom prst="rect">
            <a:avLst/>
          </a:prstGeom>
          <a:noFill/>
        </p:spPr>
        <p:txBody>
          <a:bodyPr wrap="none" rtlCol="0">
            <a:spAutoFit/>
          </a:bodyPr>
          <a:lstStyle/>
          <a:p>
            <a:r>
              <a:rPr lang="en-AU" sz="1200" b="1" dirty="0">
                <a:solidFill>
                  <a:schemeClr val="bg1"/>
                </a:solidFill>
                <a:latin typeface="Aptos" panose="020B0004020202020204" pitchFamily="34" charset="0"/>
              </a:rPr>
              <a:t>Why do you think your account and its customers would be interested in this?</a:t>
            </a:r>
          </a:p>
        </p:txBody>
      </p:sp>
      <p:sp>
        <p:nvSpPr>
          <p:cNvPr id="6" name="TextBox 5">
            <a:extLst>
              <a:ext uri="{FF2B5EF4-FFF2-40B4-BE49-F238E27FC236}">
                <a16:creationId xmlns:a16="http://schemas.microsoft.com/office/drawing/2014/main" id="{2AF2F9D5-34E6-D1F0-6322-CD4F92BC252A}"/>
              </a:ext>
            </a:extLst>
          </p:cNvPr>
          <p:cNvSpPr txBox="1"/>
          <p:nvPr/>
        </p:nvSpPr>
        <p:spPr>
          <a:xfrm>
            <a:off x="6201146" y="4017321"/>
            <a:ext cx="2814638" cy="646331"/>
          </a:xfrm>
          <a:prstGeom prst="rect">
            <a:avLst/>
          </a:prstGeom>
          <a:noFill/>
        </p:spPr>
        <p:txBody>
          <a:bodyPr wrap="square" rtlCol="0">
            <a:spAutoFit/>
          </a:bodyPr>
          <a:lstStyle/>
          <a:p>
            <a:r>
              <a:rPr lang="en-AU" sz="1200" b="1" dirty="0">
                <a:solidFill>
                  <a:schemeClr val="bg1"/>
                </a:solidFill>
                <a:latin typeface="Aptos" panose="020B0004020202020204" pitchFamily="34" charset="0"/>
              </a:rPr>
              <a:t>Hint: </a:t>
            </a:r>
            <a:r>
              <a:rPr lang="en-AU" sz="1200" dirty="0">
                <a:solidFill>
                  <a:schemeClr val="bg1"/>
                </a:solidFill>
                <a:latin typeface="Aptos" panose="020B0004020202020204" pitchFamily="34" charset="0"/>
              </a:rPr>
              <a:t>What is required for your account to accommodate the need your business idea satisfies?</a:t>
            </a:r>
          </a:p>
        </p:txBody>
      </p:sp>
      <p:pic>
        <p:nvPicPr>
          <p:cNvPr id="7" name="Picture 6">
            <a:extLst>
              <a:ext uri="{FF2B5EF4-FFF2-40B4-BE49-F238E27FC236}">
                <a16:creationId xmlns:a16="http://schemas.microsoft.com/office/drawing/2014/main" id="{A0E40B13-967A-BF6F-30C9-C95ED7F5A909}"/>
              </a:ext>
            </a:extLst>
          </p:cNvPr>
          <p:cNvPicPr>
            <a:picLocks noChangeAspect="1"/>
          </p:cNvPicPr>
          <p:nvPr/>
        </p:nvPicPr>
        <p:blipFill>
          <a:blip r:embed="rId2">
            <a:extLst>
              <a:ext uri="{BEBA8EAE-BF5A-486C-A8C5-ECC9F3942E4B}">
                <a14:imgProps xmlns:a14="http://schemas.microsoft.com/office/drawing/2010/main">
                  <a14:imgLayer r:embed="rId3">
                    <a14:imgEffect>
                      <a14:artisticLineDrawing/>
                    </a14:imgEffect>
                  </a14:imgLayer>
                </a14:imgProps>
              </a:ext>
              <a:ext uri="{28A0092B-C50C-407E-A947-70E740481C1C}">
                <a14:useLocalDpi xmlns:a14="http://schemas.microsoft.com/office/drawing/2010/main" val="0"/>
              </a:ext>
            </a:extLst>
          </a:blip>
          <a:stretch>
            <a:fillRect/>
          </a:stretch>
        </p:blipFill>
        <p:spPr>
          <a:xfrm>
            <a:off x="6836940" y="1600201"/>
            <a:ext cx="1301750" cy="2247700"/>
          </a:xfrm>
          <a:prstGeom prst="rect">
            <a:avLst/>
          </a:prstGeom>
        </p:spPr>
      </p:pic>
      <p:sp>
        <p:nvSpPr>
          <p:cNvPr id="10" name="TextBox 9">
            <a:extLst>
              <a:ext uri="{FF2B5EF4-FFF2-40B4-BE49-F238E27FC236}">
                <a16:creationId xmlns:a16="http://schemas.microsoft.com/office/drawing/2014/main" id="{522EDF41-CE19-15B5-CEE3-ABDF92B032B7}"/>
              </a:ext>
            </a:extLst>
          </p:cNvPr>
          <p:cNvSpPr txBox="1"/>
          <p:nvPr/>
        </p:nvSpPr>
        <p:spPr>
          <a:xfrm>
            <a:off x="6753225" y="0"/>
            <a:ext cx="2390775" cy="646331"/>
          </a:xfrm>
          <a:prstGeom prst="rect">
            <a:avLst/>
          </a:prstGeom>
          <a:solidFill>
            <a:srgbClr val="FF9F1C"/>
          </a:solidFill>
        </p:spPr>
        <p:txBody>
          <a:bodyPr wrap="square" rtlCol="0">
            <a:spAutoFit/>
          </a:bodyPr>
          <a:lstStyle/>
          <a:p>
            <a:pPr fontAlgn="auto">
              <a:spcBef>
                <a:spcPts val="0"/>
              </a:spcBef>
              <a:spcAft>
                <a:spcPts val="0"/>
              </a:spcAft>
            </a:pPr>
            <a:r>
              <a:rPr lang="en-AU" sz="1200" dirty="0">
                <a:solidFill>
                  <a:schemeClr val="bg1"/>
                </a:solidFill>
                <a:latin typeface="Aptos" panose="020B0004020202020204" pitchFamily="34" charset="0"/>
                <a:ea typeface="+mn-ea"/>
                <a:cs typeface="+mn-cs"/>
              </a:rPr>
              <a:t>Use these templates to prepare your idea and make it short and punchy in your final presentation</a:t>
            </a:r>
          </a:p>
        </p:txBody>
      </p:sp>
    </p:spTree>
    <p:extLst>
      <p:ext uri="{BB962C8B-B14F-4D97-AF65-F5344CB8AC3E}">
        <p14:creationId xmlns:p14="http://schemas.microsoft.com/office/powerpoint/2010/main" val="2132048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D8F90E-919D-C754-44B6-99E4817E84F0}"/>
              </a:ext>
            </a:extLst>
          </p:cNvPr>
          <p:cNvSpPr>
            <a:spLocks noGrp="1"/>
          </p:cNvSpPr>
          <p:nvPr>
            <p:ph type="title"/>
          </p:nvPr>
        </p:nvSpPr>
        <p:spPr>
          <a:xfrm>
            <a:off x="334615" y="182403"/>
            <a:ext cx="8375125" cy="822960"/>
          </a:xfrm>
        </p:spPr>
        <p:txBody>
          <a:bodyPr>
            <a:normAutofit/>
          </a:bodyPr>
          <a:lstStyle/>
          <a:p>
            <a:r>
              <a:rPr lang="en-AU" sz="2400" b="1" dirty="0">
                <a:solidFill>
                  <a:schemeClr val="bg1"/>
                </a:solidFill>
                <a:latin typeface="Aptos" panose="020B0004020202020204" pitchFamily="34" charset="0"/>
              </a:rPr>
              <a:t>Target Market</a:t>
            </a:r>
          </a:p>
        </p:txBody>
      </p:sp>
      <p:sp>
        <p:nvSpPr>
          <p:cNvPr id="4" name="Content Placeholder 9">
            <a:extLst>
              <a:ext uri="{FF2B5EF4-FFF2-40B4-BE49-F238E27FC236}">
                <a16:creationId xmlns:a16="http://schemas.microsoft.com/office/drawing/2014/main" id="{F6AA95EC-92B6-77A0-C5CC-4BBC0F29CCB0}"/>
              </a:ext>
            </a:extLst>
          </p:cNvPr>
          <p:cNvSpPr txBox="1">
            <a:spLocks/>
          </p:cNvSpPr>
          <p:nvPr/>
        </p:nvSpPr>
        <p:spPr>
          <a:xfrm>
            <a:off x="277463" y="1966956"/>
            <a:ext cx="8866538" cy="31646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None/>
            </a:pPr>
            <a:r>
              <a:rPr lang="en-AU" sz="1200" b="1" dirty="0">
                <a:solidFill>
                  <a:schemeClr val="bg1"/>
                </a:solidFill>
                <a:latin typeface="Aptos" panose="020B0004020202020204" pitchFamily="34" charset="0"/>
              </a:rPr>
              <a:t>Description:</a:t>
            </a:r>
          </a:p>
        </p:txBody>
      </p:sp>
      <p:sp>
        <p:nvSpPr>
          <p:cNvPr id="5" name="TextBox 4">
            <a:extLst>
              <a:ext uri="{FF2B5EF4-FFF2-40B4-BE49-F238E27FC236}">
                <a16:creationId xmlns:a16="http://schemas.microsoft.com/office/drawing/2014/main" id="{4C84F28B-088F-7577-828E-A53A195C87CF}"/>
              </a:ext>
            </a:extLst>
          </p:cNvPr>
          <p:cNvSpPr txBox="1"/>
          <p:nvPr/>
        </p:nvSpPr>
        <p:spPr>
          <a:xfrm>
            <a:off x="277463" y="1162994"/>
            <a:ext cx="8904615" cy="646331"/>
          </a:xfrm>
          <a:prstGeom prst="rect">
            <a:avLst/>
          </a:prstGeom>
          <a:noFill/>
        </p:spPr>
        <p:txBody>
          <a:bodyPr wrap="square" rtlCol="0">
            <a:spAutoFit/>
          </a:bodyPr>
          <a:lstStyle/>
          <a:p>
            <a:r>
              <a:rPr lang="en-AU" sz="1200" dirty="0">
                <a:solidFill>
                  <a:schemeClr val="bg1"/>
                </a:solidFill>
                <a:latin typeface="Aptos" panose="020B0004020202020204" pitchFamily="34" charset="0"/>
              </a:rPr>
              <a:t>Describe your accounts' typical customer(s) (</a:t>
            </a:r>
            <a:r>
              <a:rPr lang="en-AU" sz="1200" b="1" dirty="0">
                <a:solidFill>
                  <a:schemeClr val="bg1"/>
                </a:solidFill>
                <a:latin typeface="Aptos" panose="020B0004020202020204" pitchFamily="34" charset="0"/>
              </a:rPr>
              <a:t>Choose one of the segments below</a:t>
            </a:r>
            <a:r>
              <a:rPr lang="en-AU" sz="1200" dirty="0">
                <a:solidFill>
                  <a:schemeClr val="bg1"/>
                </a:solidFill>
                <a:latin typeface="Aptos" panose="020B0004020202020204" pitchFamily="34" charset="0"/>
              </a:rPr>
              <a:t>):</a:t>
            </a:r>
          </a:p>
          <a:p>
            <a:r>
              <a:rPr lang="en-AU" sz="1200" dirty="0">
                <a:solidFill>
                  <a:schemeClr val="bg1"/>
                </a:solidFill>
                <a:latin typeface="Aptos" panose="020B0004020202020204" pitchFamily="34" charset="0"/>
              </a:rPr>
              <a:t>B2C: – be it (B2C) a person (one customer segment) or people (multiple customer segments) </a:t>
            </a:r>
          </a:p>
          <a:p>
            <a:r>
              <a:rPr lang="en-AU" sz="1200" dirty="0">
                <a:solidFill>
                  <a:schemeClr val="bg1"/>
                </a:solidFill>
                <a:latin typeface="Aptos" panose="020B0004020202020204" pitchFamily="34" charset="0"/>
              </a:rPr>
              <a:t>B2B: be it a business or businesses or government</a:t>
            </a:r>
          </a:p>
        </p:txBody>
      </p:sp>
      <p:sp>
        <p:nvSpPr>
          <p:cNvPr id="6" name="TextBox 5">
            <a:extLst>
              <a:ext uri="{FF2B5EF4-FFF2-40B4-BE49-F238E27FC236}">
                <a16:creationId xmlns:a16="http://schemas.microsoft.com/office/drawing/2014/main" id="{3AF31C6E-C1DA-A262-2BC1-22CC80F85847}"/>
              </a:ext>
            </a:extLst>
          </p:cNvPr>
          <p:cNvSpPr txBox="1"/>
          <p:nvPr/>
        </p:nvSpPr>
        <p:spPr>
          <a:xfrm>
            <a:off x="5856762" y="4130100"/>
            <a:ext cx="2814638" cy="830997"/>
          </a:xfrm>
          <a:prstGeom prst="rect">
            <a:avLst/>
          </a:prstGeom>
          <a:noFill/>
        </p:spPr>
        <p:txBody>
          <a:bodyPr wrap="square" rtlCol="0">
            <a:spAutoFit/>
          </a:bodyPr>
          <a:lstStyle/>
          <a:p>
            <a:r>
              <a:rPr lang="en-AU" sz="1200" b="1" dirty="0">
                <a:solidFill>
                  <a:schemeClr val="bg1"/>
                </a:solidFill>
                <a:latin typeface="Aptos" panose="020B0004020202020204" pitchFamily="34" charset="0"/>
              </a:rPr>
              <a:t>Hint: </a:t>
            </a:r>
            <a:r>
              <a:rPr lang="en-AU" sz="1200" dirty="0">
                <a:solidFill>
                  <a:schemeClr val="bg1"/>
                </a:solidFill>
                <a:latin typeface="Aptos" panose="020B0004020202020204" pitchFamily="34" charset="0"/>
              </a:rPr>
              <a:t>Choose minimum one of the scenarios. Use empathy to describe your accounts end-customers needs, pains, aspirations and goals.</a:t>
            </a:r>
          </a:p>
        </p:txBody>
      </p:sp>
      <p:pic>
        <p:nvPicPr>
          <p:cNvPr id="7" name="Picture 6" descr="A picture containing icon&#10;&#10;Description automatically generated">
            <a:extLst>
              <a:ext uri="{FF2B5EF4-FFF2-40B4-BE49-F238E27FC236}">
                <a16:creationId xmlns:a16="http://schemas.microsoft.com/office/drawing/2014/main" id="{75430C22-DF34-AE85-A9B4-2C61C95C229B}"/>
              </a:ext>
            </a:extLst>
          </p:cNvPr>
          <p:cNvPicPr>
            <a:picLocks noChangeAspect="1"/>
          </p:cNvPicPr>
          <p:nvPr/>
        </p:nvPicPr>
        <p:blipFill>
          <a:blip r:embed="rId2"/>
          <a:stretch>
            <a:fillRect/>
          </a:stretch>
        </p:blipFill>
        <p:spPr>
          <a:xfrm>
            <a:off x="5856762" y="2061950"/>
            <a:ext cx="2756237" cy="2067178"/>
          </a:xfrm>
          <a:prstGeom prst="rect">
            <a:avLst/>
          </a:prstGeom>
        </p:spPr>
      </p:pic>
      <p:sp>
        <p:nvSpPr>
          <p:cNvPr id="2" name="TextBox 1">
            <a:extLst>
              <a:ext uri="{FF2B5EF4-FFF2-40B4-BE49-F238E27FC236}">
                <a16:creationId xmlns:a16="http://schemas.microsoft.com/office/drawing/2014/main" id="{31A1CB33-8BCA-C692-DE5E-7E3DAD1386F5}"/>
              </a:ext>
            </a:extLst>
          </p:cNvPr>
          <p:cNvSpPr txBox="1"/>
          <p:nvPr/>
        </p:nvSpPr>
        <p:spPr>
          <a:xfrm>
            <a:off x="6753225" y="0"/>
            <a:ext cx="2390775" cy="646331"/>
          </a:xfrm>
          <a:prstGeom prst="rect">
            <a:avLst/>
          </a:prstGeom>
          <a:solidFill>
            <a:srgbClr val="FF9F1C"/>
          </a:solidFill>
        </p:spPr>
        <p:txBody>
          <a:bodyPr wrap="square" rtlCol="0">
            <a:spAutoFit/>
          </a:bodyPr>
          <a:lstStyle/>
          <a:p>
            <a:pPr fontAlgn="auto">
              <a:spcBef>
                <a:spcPts val="0"/>
              </a:spcBef>
              <a:spcAft>
                <a:spcPts val="0"/>
              </a:spcAft>
            </a:pPr>
            <a:r>
              <a:rPr lang="en-AU" sz="1200" dirty="0">
                <a:solidFill>
                  <a:schemeClr val="bg1"/>
                </a:solidFill>
                <a:latin typeface="Aptos" panose="020B0004020202020204" pitchFamily="34" charset="0"/>
                <a:ea typeface="+mn-ea"/>
                <a:cs typeface="+mn-cs"/>
              </a:rPr>
              <a:t>Use these templates to prepare your idea and make it short and punchy in your final presentation</a:t>
            </a:r>
          </a:p>
        </p:txBody>
      </p:sp>
    </p:spTree>
    <p:extLst>
      <p:ext uri="{BB962C8B-B14F-4D97-AF65-F5344CB8AC3E}">
        <p14:creationId xmlns:p14="http://schemas.microsoft.com/office/powerpoint/2010/main" val="229572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9F6C64-9137-9054-D014-0C1024B2FA3A}"/>
              </a:ext>
            </a:extLst>
          </p:cNvPr>
          <p:cNvSpPr>
            <a:spLocks noGrp="1"/>
          </p:cNvSpPr>
          <p:nvPr>
            <p:ph type="title"/>
          </p:nvPr>
        </p:nvSpPr>
        <p:spPr>
          <a:xfrm>
            <a:off x="293862" y="182403"/>
            <a:ext cx="10671048" cy="822960"/>
          </a:xfrm>
        </p:spPr>
        <p:txBody>
          <a:bodyPr>
            <a:normAutofit/>
          </a:bodyPr>
          <a:lstStyle/>
          <a:p>
            <a:r>
              <a:rPr lang="en-AU" sz="2400" b="1" dirty="0">
                <a:solidFill>
                  <a:schemeClr val="bg1"/>
                </a:solidFill>
                <a:latin typeface="Aptos" panose="020B0004020202020204" pitchFamily="34" charset="0"/>
              </a:rPr>
              <a:t>Competitors</a:t>
            </a:r>
          </a:p>
        </p:txBody>
      </p:sp>
      <p:sp>
        <p:nvSpPr>
          <p:cNvPr id="4" name="Content Placeholder 9">
            <a:extLst>
              <a:ext uri="{FF2B5EF4-FFF2-40B4-BE49-F238E27FC236}">
                <a16:creationId xmlns:a16="http://schemas.microsoft.com/office/drawing/2014/main" id="{FDDD4BD2-EC98-4424-7447-942F6AA80116}"/>
              </a:ext>
            </a:extLst>
          </p:cNvPr>
          <p:cNvSpPr txBox="1">
            <a:spLocks/>
          </p:cNvSpPr>
          <p:nvPr/>
        </p:nvSpPr>
        <p:spPr>
          <a:xfrm>
            <a:off x="234598" y="2281111"/>
            <a:ext cx="8845518" cy="286238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None/>
            </a:pPr>
            <a:r>
              <a:rPr lang="en-AU" sz="1200" b="1" dirty="0">
                <a:solidFill>
                  <a:schemeClr val="bg1"/>
                </a:solidFill>
                <a:latin typeface="Aptos" panose="020B0004020202020204" pitchFamily="34" charset="0"/>
              </a:rPr>
              <a:t>Description:</a:t>
            </a:r>
          </a:p>
        </p:txBody>
      </p:sp>
      <p:sp>
        <p:nvSpPr>
          <p:cNvPr id="5" name="TextBox 4">
            <a:extLst>
              <a:ext uri="{FF2B5EF4-FFF2-40B4-BE49-F238E27FC236}">
                <a16:creationId xmlns:a16="http://schemas.microsoft.com/office/drawing/2014/main" id="{1B832157-14FC-9A0D-8EA7-CD13779BCB79}"/>
              </a:ext>
            </a:extLst>
          </p:cNvPr>
          <p:cNvSpPr txBox="1"/>
          <p:nvPr/>
        </p:nvSpPr>
        <p:spPr>
          <a:xfrm>
            <a:off x="234598" y="1176442"/>
            <a:ext cx="4918782" cy="918200"/>
          </a:xfrm>
          <a:prstGeom prst="rect">
            <a:avLst/>
          </a:prstGeom>
          <a:noFill/>
        </p:spPr>
        <p:txBody>
          <a:bodyPr wrap="none" rtlCol="0">
            <a:spAutoFit/>
          </a:bodyPr>
          <a:lstStyle/>
          <a:p>
            <a:pPr>
              <a:lnSpc>
                <a:spcPts val="1005"/>
              </a:lnSpc>
              <a:spcBef>
                <a:spcPts val="600"/>
              </a:spcBef>
              <a:spcAft>
                <a:spcPts val="1200"/>
              </a:spcAft>
            </a:pPr>
            <a:r>
              <a:rPr lang="en-US" sz="1200" b="1" dirty="0">
                <a:solidFill>
                  <a:schemeClr val="bg1"/>
                </a:solidFill>
                <a:latin typeface="Aptos" panose="020B0004020202020204" pitchFamily="34" charset="0"/>
                <a:ea typeface="Times New Roman" panose="02020603050405020304" pitchFamily="18" charset="0"/>
              </a:rPr>
              <a:t>Who else wants those customers? </a:t>
            </a:r>
          </a:p>
          <a:p>
            <a:pPr>
              <a:lnSpc>
                <a:spcPts val="1005"/>
              </a:lnSpc>
              <a:spcBef>
                <a:spcPts val="600"/>
              </a:spcBef>
              <a:spcAft>
                <a:spcPts val="1200"/>
              </a:spcAft>
            </a:pPr>
            <a:r>
              <a:rPr lang="en-US" sz="1200" b="1" dirty="0">
                <a:solidFill>
                  <a:schemeClr val="bg1"/>
                </a:solidFill>
                <a:latin typeface="Aptos" panose="020B0004020202020204" pitchFamily="34" charset="0"/>
                <a:ea typeface="Times New Roman" panose="02020603050405020304" pitchFamily="18" charset="0"/>
              </a:rPr>
              <a:t>List some of your accounts competitors' strengths and weaknesses.</a:t>
            </a:r>
            <a:endParaRPr lang="en-AU" sz="1200" b="1" dirty="0">
              <a:solidFill>
                <a:schemeClr val="bg1"/>
              </a:solidFill>
              <a:latin typeface="Aptos" panose="020B0004020202020204" pitchFamily="34" charset="0"/>
              <a:ea typeface="Times New Roman" panose="02020603050405020304" pitchFamily="18" charset="0"/>
            </a:endParaRPr>
          </a:p>
          <a:p>
            <a:r>
              <a:rPr lang="en-AU" sz="1200" b="1" dirty="0">
                <a:solidFill>
                  <a:schemeClr val="bg1"/>
                </a:solidFill>
                <a:latin typeface="Aptos" panose="020B0004020202020204" pitchFamily="34" charset="0"/>
              </a:rPr>
              <a:t>How do you want to take on the competition?</a:t>
            </a:r>
          </a:p>
        </p:txBody>
      </p:sp>
      <p:sp>
        <p:nvSpPr>
          <p:cNvPr id="6" name="TextBox 5">
            <a:extLst>
              <a:ext uri="{FF2B5EF4-FFF2-40B4-BE49-F238E27FC236}">
                <a16:creationId xmlns:a16="http://schemas.microsoft.com/office/drawing/2014/main" id="{B7C77671-67E8-E242-B8A7-55A2849E20E9}"/>
              </a:ext>
            </a:extLst>
          </p:cNvPr>
          <p:cNvSpPr txBox="1"/>
          <p:nvPr/>
        </p:nvSpPr>
        <p:spPr>
          <a:xfrm>
            <a:off x="6329362" y="4127837"/>
            <a:ext cx="2814638" cy="1015663"/>
          </a:xfrm>
          <a:prstGeom prst="rect">
            <a:avLst/>
          </a:prstGeom>
          <a:noFill/>
        </p:spPr>
        <p:txBody>
          <a:bodyPr wrap="square" rtlCol="0">
            <a:spAutoFit/>
          </a:bodyPr>
          <a:lstStyle/>
          <a:p>
            <a:r>
              <a:rPr lang="en-AU" sz="1200" b="1" dirty="0">
                <a:solidFill>
                  <a:schemeClr val="bg1"/>
                </a:solidFill>
                <a:latin typeface="Aptos" panose="020B0004020202020204" pitchFamily="34" charset="0"/>
              </a:rPr>
              <a:t>Hint: </a:t>
            </a:r>
            <a:r>
              <a:rPr lang="en-AU" sz="1200" dirty="0">
                <a:solidFill>
                  <a:schemeClr val="bg1"/>
                </a:solidFill>
                <a:latin typeface="Aptos" panose="020B0004020202020204" pitchFamily="34" charset="0"/>
              </a:rPr>
              <a:t>Use SWOT to identify competitors focus and value propositions to end-customers. Use this information to strengthen your idea so it stands out (if possible). </a:t>
            </a:r>
          </a:p>
        </p:txBody>
      </p:sp>
      <p:pic>
        <p:nvPicPr>
          <p:cNvPr id="7" name="Picture 6" descr="Shape&#10;&#10;Description automatically generated with low confidence">
            <a:extLst>
              <a:ext uri="{FF2B5EF4-FFF2-40B4-BE49-F238E27FC236}">
                <a16:creationId xmlns:a16="http://schemas.microsoft.com/office/drawing/2014/main" id="{7DF7B192-98DA-4B17-4EE6-2AED55F9042E}"/>
              </a:ext>
            </a:extLst>
          </p:cNvPr>
          <p:cNvPicPr>
            <a:picLocks noChangeAspect="1"/>
          </p:cNvPicPr>
          <p:nvPr/>
        </p:nvPicPr>
        <p:blipFill>
          <a:blip r:embed="rId2"/>
          <a:stretch>
            <a:fillRect/>
          </a:stretch>
        </p:blipFill>
        <p:spPr>
          <a:xfrm>
            <a:off x="6027369" y="2238762"/>
            <a:ext cx="3116631" cy="1835696"/>
          </a:xfrm>
          <a:prstGeom prst="rect">
            <a:avLst/>
          </a:prstGeom>
        </p:spPr>
      </p:pic>
      <p:sp>
        <p:nvSpPr>
          <p:cNvPr id="2" name="TextBox 1">
            <a:extLst>
              <a:ext uri="{FF2B5EF4-FFF2-40B4-BE49-F238E27FC236}">
                <a16:creationId xmlns:a16="http://schemas.microsoft.com/office/drawing/2014/main" id="{9B9D7F7D-F287-0E35-F5DF-57C96550FBB2}"/>
              </a:ext>
            </a:extLst>
          </p:cNvPr>
          <p:cNvSpPr txBox="1"/>
          <p:nvPr/>
        </p:nvSpPr>
        <p:spPr>
          <a:xfrm>
            <a:off x="6753225" y="0"/>
            <a:ext cx="2390775" cy="646331"/>
          </a:xfrm>
          <a:prstGeom prst="rect">
            <a:avLst/>
          </a:prstGeom>
          <a:solidFill>
            <a:srgbClr val="FF9F1C"/>
          </a:solidFill>
        </p:spPr>
        <p:txBody>
          <a:bodyPr wrap="square" rtlCol="0">
            <a:spAutoFit/>
          </a:bodyPr>
          <a:lstStyle/>
          <a:p>
            <a:pPr fontAlgn="auto">
              <a:spcBef>
                <a:spcPts val="0"/>
              </a:spcBef>
              <a:spcAft>
                <a:spcPts val="0"/>
              </a:spcAft>
            </a:pPr>
            <a:r>
              <a:rPr lang="en-AU" sz="1200" dirty="0">
                <a:solidFill>
                  <a:schemeClr val="bg1"/>
                </a:solidFill>
                <a:latin typeface="Aptos" panose="020B0004020202020204" pitchFamily="34" charset="0"/>
                <a:ea typeface="+mn-ea"/>
                <a:cs typeface="+mn-cs"/>
              </a:rPr>
              <a:t>Use these templates to prepare your idea and make it short and punchy in your final presentation</a:t>
            </a:r>
          </a:p>
        </p:txBody>
      </p:sp>
    </p:spTree>
    <p:extLst>
      <p:ext uri="{BB962C8B-B14F-4D97-AF65-F5344CB8AC3E}">
        <p14:creationId xmlns:p14="http://schemas.microsoft.com/office/powerpoint/2010/main" val="1209875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D42191-B3F0-B071-75DA-C2F3B509EBD9}"/>
              </a:ext>
            </a:extLst>
          </p:cNvPr>
          <p:cNvSpPr>
            <a:spLocks noGrp="1"/>
          </p:cNvSpPr>
          <p:nvPr>
            <p:ph type="title"/>
          </p:nvPr>
        </p:nvSpPr>
        <p:spPr>
          <a:xfrm>
            <a:off x="270112" y="182403"/>
            <a:ext cx="10671048" cy="822960"/>
          </a:xfrm>
        </p:spPr>
        <p:txBody>
          <a:bodyPr>
            <a:normAutofit/>
          </a:bodyPr>
          <a:lstStyle/>
          <a:p>
            <a:r>
              <a:rPr lang="en-AU" sz="2400" b="1" dirty="0">
                <a:solidFill>
                  <a:schemeClr val="bg1"/>
                </a:solidFill>
                <a:latin typeface="Aptos" panose="020B0004020202020204" pitchFamily="34" charset="0"/>
              </a:rPr>
              <a:t>Sales and Marketing</a:t>
            </a:r>
          </a:p>
        </p:txBody>
      </p:sp>
      <p:sp>
        <p:nvSpPr>
          <p:cNvPr id="4" name="Content Placeholder 9">
            <a:extLst>
              <a:ext uri="{FF2B5EF4-FFF2-40B4-BE49-F238E27FC236}">
                <a16:creationId xmlns:a16="http://schemas.microsoft.com/office/drawing/2014/main" id="{EBA5E15D-DF94-1071-24D5-2B2812519FCB}"/>
              </a:ext>
            </a:extLst>
          </p:cNvPr>
          <p:cNvSpPr txBox="1">
            <a:spLocks/>
          </p:cNvSpPr>
          <p:nvPr/>
        </p:nvSpPr>
        <p:spPr>
          <a:xfrm>
            <a:off x="338136" y="1813565"/>
            <a:ext cx="9144000" cy="332993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None/>
            </a:pPr>
            <a:r>
              <a:rPr lang="en-AU" sz="1200" b="1" dirty="0">
                <a:solidFill>
                  <a:schemeClr val="bg1"/>
                </a:solidFill>
                <a:latin typeface="Aptos" panose="020B0004020202020204" pitchFamily="34" charset="0"/>
              </a:rPr>
              <a:t>Description:</a:t>
            </a:r>
          </a:p>
        </p:txBody>
      </p:sp>
      <p:sp>
        <p:nvSpPr>
          <p:cNvPr id="5" name="TextBox 4">
            <a:extLst>
              <a:ext uri="{FF2B5EF4-FFF2-40B4-BE49-F238E27FC236}">
                <a16:creationId xmlns:a16="http://schemas.microsoft.com/office/drawing/2014/main" id="{23CD4050-884F-2325-62CA-020B77721E4F}"/>
              </a:ext>
            </a:extLst>
          </p:cNvPr>
          <p:cNvSpPr txBox="1"/>
          <p:nvPr/>
        </p:nvSpPr>
        <p:spPr>
          <a:xfrm>
            <a:off x="338136" y="1103069"/>
            <a:ext cx="8805864" cy="918200"/>
          </a:xfrm>
          <a:prstGeom prst="rect">
            <a:avLst/>
          </a:prstGeom>
          <a:noFill/>
        </p:spPr>
        <p:txBody>
          <a:bodyPr wrap="square" rtlCol="0">
            <a:spAutoFit/>
          </a:bodyPr>
          <a:lstStyle/>
          <a:p>
            <a:pPr>
              <a:lnSpc>
                <a:spcPts val="1005"/>
              </a:lnSpc>
              <a:spcBef>
                <a:spcPts val="600"/>
              </a:spcBef>
              <a:spcAft>
                <a:spcPts val="1200"/>
              </a:spcAft>
            </a:pPr>
            <a:r>
              <a:rPr lang="en-US" sz="1200" b="1" dirty="0">
                <a:solidFill>
                  <a:schemeClr val="bg1"/>
                </a:solidFill>
                <a:latin typeface="Aptos" panose="020B0004020202020204" pitchFamily="34" charset="0"/>
                <a:ea typeface="Times New Roman" panose="02020603050405020304" pitchFamily="18" charset="0"/>
                <a:cs typeface="Oracle Sans" panose="020B0503020204020204" pitchFamily="34" charset="0"/>
              </a:rPr>
              <a:t>Where and how will sales happen? </a:t>
            </a:r>
          </a:p>
          <a:p>
            <a:pPr>
              <a:lnSpc>
                <a:spcPts val="1005"/>
              </a:lnSpc>
              <a:spcBef>
                <a:spcPts val="600"/>
              </a:spcBef>
              <a:spcAft>
                <a:spcPts val="1200"/>
              </a:spcAft>
            </a:pPr>
            <a:r>
              <a:rPr lang="en-US" sz="1200" b="1" dirty="0">
                <a:solidFill>
                  <a:schemeClr val="bg1"/>
                </a:solidFill>
                <a:latin typeface="Aptos" panose="020B0004020202020204" pitchFamily="34" charset="0"/>
                <a:ea typeface="Times New Roman" panose="02020603050405020304" pitchFamily="18" charset="0"/>
                <a:cs typeface="Oracle Sans" panose="020B0503020204020204" pitchFamily="34" charset="0"/>
              </a:rPr>
              <a:t>How can your account get the word out about the new business idea?</a:t>
            </a:r>
          </a:p>
          <a:p>
            <a:endParaRPr lang="en-AU" sz="1200" b="1" dirty="0">
              <a:solidFill>
                <a:schemeClr val="bg1"/>
              </a:solidFill>
              <a:latin typeface="Aptos" panose="020B0004020202020204" pitchFamily="34" charset="0"/>
              <a:cs typeface="Oracle Sans" panose="020B0503020204020204" pitchFamily="34" charset="0"/>
            </a:endParaRPr>
          </a:p>
        </p:txBody>
      </p:sp>
      <p:sp>
        <p:nvSpPr>
          <p:cNvPr id="6" name="TextBox 5">
            <a:extLst>
              <a:ext uri="{FF2B5EF4-FFF2-40B4-BE49-F238E27FC236}">
                <a16:creationId xmlns:a16="http://schemas.microsoft.com/office/drawing/2014/main" id="{BC3C8640-D506-B4BF-37F6-D0073FC175E9}"/>
              </a:ext>
            </a:extLst>
          </p:cNvPr>
          <p:cNvSpPr txBox="1"/>
          <p:nvPr/>
        </p:nvSpPr>
        <p:spPr>
          <a:xfrm>
            <a:off x="6329362" y="3581331"/>
            <a:ext cx="2814638" cy="1200329"/>
          </a:xfrm>
          <a:prstGeom prst="rect">
            <a:avLst/>
          </a:prstGeom>
          <a:noFill/>
        </p:spPr>
        <p:txBody>
          <a:bodyPr wrap="square" rtlCol="0">
            <a:spAutoFit/>
          </a:bodyPr>
          <a:lstStyle/>
          <a:p>
            <a:r>
              <a:rPr lang="en-AU" sz="1200" b="1" dirty="0">
                <a:solidFill>
                  <a:schemeClr val="bg1"/>
                </a:solidFill>
                <a:latin typeface="Aptos" panose="020B0004020202020204" pitchFamily="34" charset="0"/>
              </a:rPr>
              <a:t>Hint: </a:t>
            </a:r>
            <a:r>
              <a:rPr lang="en-AU" sz="1200" dirty="0">
                <a:solidFill>
                  <a:schemeClr val="bg1"/>
                </a:solidFill>
                <a:latin typeface="Aptos" panose="020B0004020202020204" pitchFamily="34" charset="0"/>
              </a:rPr>
              <a:t>Can your account use existing distributions channels? Or access new customer segments through partnerships and use other companies distributions channels? (open innovation)</a:t>
            </a:r>
          </a:p>
        </p:txBody>
      </p:sp>
      <p:pic>
        <p:nvPicPr>
          <p:cNvPr id="7" name="Picture 6" descr="Icon&#10;&#10;Description automatically generated">
            <a:extLst>
              <a:ext uri="{FF2B5EF4-FFF2-40B4-BE49-F238E27FC236}">
                <a16:creationId xmlns:a16="http://schemas.microsoft.com/office/drawing/2014/main" id="{51EDCF48-8687-27BB-6E4F-E2BA6F3C4073}"/>
              </a:ext>
            </a:extLst>
          </p:cNvPr>
          <p:cNvPicPr>
            <a:picLocks noChangeAspect="1"/>
          </p:cNvPicPr>
          <p:nvPr/>
        </p:nvPicPr>
        <p:blipFill>
          <a:blip r:embed="rId2"/>
          <a:stretch>
            <a:fillRect/>
          </a:stretch>
        </p:blipFill>
        <p:spPr>
          <a:xfrm>
            <a:off x="6671837" y="1953657"/>
            <a:ext cx="1945269" cy="1556215"/>
          </a:xfrm>
          <a:prstGeom prst="rect">
            <a:avLst/>
          </a:prstGeom>
        </p:spPr>
      </p:pic>
      <p:sp>
        <p:nvSpPr>
          <p:cNvPr id="2" name="TextBox 1">
            <a:extLst>
              <a:ext uri="{FF2B5EF4-FFF2-40B4-BE49-F238E27FC236}">
                <a16:creationId xmlns:a16="http://schemas.microsoft.com/office/drawing/2014/main" id="{D42EDC8F-4E0B-1261-1275-5D6EFC07A9A5}"/>
              </a:ext>
            </a:extLst>
          </p:cNvPr>
          <p:cNvSpPr txBox="1"/>
          <p:nvPr/>
        </p:nvSpPr>
        <p:spPr>
          <a:xfrm>
            <a:off x="6753225" y="0"/>
            <a:ext cx="2390775" cy="646331"/>
          </a:xfrm>
          <a:prstGeom prst="rect">
            <a:avLst/>
          </a:prstGeom>
          <a:solidFill>
            <a:srgbClr val="FF9F1C"/>
          </a:solidFill>
        </p:spPr>
        <p:txBody>
          <a:bodyPr wrap="square" rtlCol="0">
            <a:spAutoFit/>
          </a:bodyPr>
          <a:lstStyle/>
          <a:p>
            <a:pPr fontAlgn="auto">
              <a:spcBef>
                <a:spcPts val="0"/>
              </a:spcBef>
              <a:spcAft>
                <a:spcPts val="0"/>
              </a:spcAft>
            </a:pPr>
            <a:r>
              <a:rPr lang="en-AU" sz="1200" dirty="0">
                <a:solidFill>
                  <a:schemeClr val="bg1"/>
                </a:solidFill>
                <a:latin typeface="Aptos" panose="020B0004020202020204" pitchFamily="34" charset="0"/>
                <a:ea typeface="+mn-ea"/>
                <a:cs typeface="+mn-cs"/>
              </a:rPr>
              <a:t>Use these templates to prepare your idea and make it short and punchy in your final presentation</a:t>
            </a:r>
          </a:p>
        </p:txBody>
      </p:sp>
    </p:spTree>
    <p:extLst>
      <p:ext uri="{BB962C8B-B14F-4D97-AF65-F5344CB8AC3E}">
        <p14:creationId xmlns:p14="http://schemas.microsoft.com/office/powerpoint/2010/main" val="3862769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2CB411-E4B5-9EBD-56FC-4219EC19DC5E}"/>
              </a:ext>
            </a:extLst>
          </p:cNvPr>
          <p:cNvSpPr>
            <a:spLocks noGrp="1"/>
          </p:cNvSpPr>
          <p:nvPr>
            <p:ph type="title"/>
          </p:nvPr>
        </p:nvSpPr>
        <p:spPr>
          <a:xfrm>
            <a:off x="305737" y="182403"/>
            <a:ext cx="10671048" cy="822960"/>
          </a:xfrm>
        </p:spPr>
        <p:txBody>
          <a:bodyPr>
            <a:normAutofit/>
          </a:bodyPr>
          <a:lstStyle/>
          <a:p>
            <a:r>
              <a:rPr lang="en-AU" sz="2400" b="1" dirty="0">
                <a:solidFill>
                  <a:schemeClr val="bg1"/>
                </a:solidFill>
                <a:latin typeface="Aptos" panose="020B0004020202020204" pitchFamily="34" charset="0"/>
              </a:rPr>
              <a:t>Milestones</a:t>
            </a:r>
          </a:p>
        </p:txBody>
      </p:sp>
      <p:sp>
        <p:nvSpPr>
          <p:cNvPr id="4" name="Content Placeholder 9">
            <a:extLst>
              <a:ext uri="{FF2B5EF4-FFF2-40B4-BE49-F238E27FC236}">
                <a16:creationId xmlns:a16="http://schemas.microsoft.com/office/drawing/2014/main" id="{F5F55E60-3DEF-BD0F-B406-AA7A6F671E2B}"/>
              </a:ext>
            </a:extLst>
          </p:cNvPr>
          <p:cNvSpPr txBox="1">
            <a:spLocks/>
          </p:cNvSpPr>
          <p:nvPr/>
        </p:nvSpPr>
        <p:spPr>
          <a:xfrm>
            <a:off x="246473" y="1759102"/>
            <a:ext cx="9155875" cy="338439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None/>
            </a:pPr>
            <a:r>
              <a:rPr lang="en-AU" sz="1200" b="1" dirty="0">
                <a:solidFill>
                  <a:schemeClr val="bg1"/>
                </a:solidFill>
                <a:latin typeface="Aptos" panose="020B0004020202020204" pitchFamily="34" charset="0"/>
              </a:rPr>
              <a:t>Description:</a:t>
            </a:r>
          </a:p>
        </p:txBody>
      </p:sp>
      <p:sp>
        <p:nvSpPr>
          <p:cNvPr id="5" name="TextBox 4">
            <a:extLst>
              <a:ext uri="{FF2B5EF4-FFF2-40B4-BE49-F238E27FC236}">
                <a16:creationId xmlns:a16="http://schemas.microsoft.com/office/drawing/2014/main" id="{371E3881-5E27-AA66-67D1-9AF7C167C1C6}"/>
              </a:ext>
            </a:extLst>
          </p:cNvPr>
          <p:cNvSpPr txBox="1"/>
          <p:nvPr/>
        </p:nvSpPr>
        <p:spPr>
          <a:xfrm>
            <a:off x="246473" y="1176442"/>
            <a:ext cx="3778855" cy="590162"/>
          </a:xfrm>
          <a:prstGeom prst="rect">
            <a:avLst/>
          </a:prstGeom>
          <a:noFill/>
        </p:spPr>
        <p:txBody>
          <a:bodyPr wrap="none" rtlCol="0">
            <a:spAutoFit/>
          </a:bodyPr>
          <a:lstStyle/>
          <a:p>
            <a:pPr>
              <a:lnSpc>
                <a:spcPts val="1005"/>
              </a:lnSpc>
              <a:spcBef>
                <a:spcPts val="600"/>
              </a:spcBef>
              <a:spcAft>
                <a:spcPts val="1200"/>
              </a:spcAft>
            </a:pPr>
            <a:r>
              <a:rPr lang="en-AU" sz="1200" b="1" dirty="0">
                <a:solidFill>
                  <a:schemeClr val="bg1"/>
                </a:solidFill>
                <a:latin typeface="Aptos" panose="020B0004020202020204" pitchFamily="34" charset="0"/>
                <a:ea typeface="Times New Roman" panose="02020603050405020304" pitchFamily="18" charset="0"/>
              </a:rPr>
              <a:t>What five big things need to happen before launch? </a:t>
            </a:r>
          </a:p>
          <a:p>
            <a:pPr>
              <a:lnSpc>
                <a:spcPts val="1005"/>
              </a:lnSpc>
              <a:spcBef>
                <a:spcPts val="600"/>
              </a:spcBef>
              <a:spcAft>
                <a:spcPts val="1200"/>
              </a:spcAft>
            </a:pPr>
            <a:r>
              <a:rPr lang="en-AU" sz="1200" b="1" dirty="0">
                <a:solidFill>
                  <a:schemeClr val="bg1"/>
                </a:solidFill>
                <a:latin typeface="Aptos" panose="020B0004020202020204" pitchFamily="34" charset="0"/>
                <a:ea typeface="Times New Roman" panose="02020603050405020304" pitchFamily="18" charset="0"/>
              </a:rPr>
              <a:t>Set deadlines.</a:t>
            </a:r>
            <a:endParaRPr lang="en-AU" sz="1200" b="1" dirty="0">
              <a:solidFill>
                <a:schemeClr val="bg1"/>
              </a:solidFill>
              <a:latin typeface="Aptos" panose="020B0004020202020204" pitchFamily="34" charset="0"/>
            </a:endParaRPr>
          </a:p>
        </p:txBody>
      </p:sp>
      <p:sp>
        <p:nvSpPr>
          <p:cNvPr id="6" name="TextBox 5">
            <a:extLst>
              <a:ext uri="{FF2B5EF4-FFF2-40B4-BE49-F238E27FC236}">
                <a16:creationId xmlns:a16="http://schemas.microsoft.com/office/drawing/2014/main" id="{21A0825E-FEE1-5DCF-E703-A3423E6911AD}"/>
              </a:ext>
            </a:extLst>
          </p:cNvPr>
          <p:cNvSpPr txBox="1"/>
          <p:nvPr/>
        </p:nvSpPr>
        <p:spPr>
          <a:xfrm>
            <a:off x="6204361" y="4227319"/>
            <a:ext cx="2814638" cy="830997"/>
          </a:xfrm>
          <a:prstGeom prst="rect">
            <a:avLst/>
          </a:prstGeom>
          <a:noFill/>
        </p:spPr>
        <p:txBody>
          <a:bodyPr wrap="square" rtlCol="0">
            <a:spAutoFit/>
          </a:bodyPr>
          <a:lstStyle/>
          <a:p>
            <a:r>
              <a:rPr lang="en-AU" sz="1200" b="1" dirty="0">
                <a:solidFill>
                  <a:schemeClr val="bg1"/>
                </a:solidFill>
                <a:latin typeface="Aptos" panose="020B0004020202020204" pitchFamily="34" charset="0"/>
              </a:rPr>
              <a:t>Hint: </a:t>
            </a:r>
            <a:r>
              <a:rPr lang="en-AU" sz="1200" dirty="0">
                <a:solidFill>
                  <a:schemeClr val="bg1"/>
                </a:solidFill>
                <a:latin typeface="Aptos" panose="020B0004020202020204" pitchFamily="34" charset="0"/>
              </a:rPr>
              <a:t>Consider important events that can make your idea blossom to a commercially viable business opportunity</a:t>
            </a:r>
          </a:p>
        </p:txBody>
      </p:sp>
      <p:pic>
        <p:nvPicPr>
          <p:cNvPr id="7" name="Picture 6" descr="A picture containing shape&#10;&#10;Description automatically generated">
            <a:extLst>
              <a:ext uri="{FF2B5EF4-FFF2-40B4-BE49-F238E27FC236}">
                <a16:creationId xmlns:a16="http://schemas.microsoft.com/office/drawing/2014/main" id="{27F08C52-8646-072C-4574-62F3CA71BF6C}"/>
              </a:ext>
            </a:extLst>
          </p:cNvPr>
          <p:cNvPicPr>
            <a:picLocks noChangeAspect="1"/>
          </p:cNvPicPr>
          <p:nvPr/>
        </p:nvPicPr>
        <p:blipFill>
          <a:blip r:embed="rId2"/>
          <a:stretch>
            <a:fillRect/>
          </a:stretch>
        </p:blipFill>
        <p:spPr>
          <a:xfrm>
            <a:off x="5818598" y="2244172"/>
            <a:ext cx="3337277" cy="1997804"/>
          </a:xfrm>
          <a:prstGeom prst="rect">
            <a:avLst/>
          </a:prstGeom>
        </p:spPr>
      </p:pic>
      <p:sp>
        <p:nvSpPr>
          <p:cNvPr id="2" name="TextBox 1">
            <a:extLst>
              <a:ext uri="{FF2B5EF4-FFF2-40B4-BE49-F238E27FC236}">
                <a16:creationId xmlns:a16="http://schemas.microsoft.com/office/drawing/2014/main" id="{F6A18285-53F5-587D-3431-DD66EED1AC54}"/>
              </a:ext>
            </a:extLst>
          </p:cNvPr>
          <p:cNvSpPr txBox="1"/>
          <p:nvPr/>
        </p:nvSpPr>
        <p:spPr>
          <a:xfrm>
            <a:off x="6753225" y="0"/>
            <a:ext cx="2390775" cy="646331"/>
          </a:xfrm>
          <a:prstGeom prst="rect">
            <a:avLst/>
          </a:prstGeom>
          <a:solidFill>
            <a:srgbClr val="FF9F1C"/>
          </a:solidFill>
        </p:spPr>
        <p:txBody>
          <a:bodyPr wrap="square" rtlCol="0">
            <a:spAutoFit/>
          </a:bodyPr>
          <a:lstStyle/>
          <a:p>
            <a:pPr fontAlgn="auto">
              <a:spcBef>
                <a:spcPts val="0"/>
              </a:spcBef>
              <a:spcAft>
                <a:spcPts val="0"/>
              </a:spcAft>
            </a:pPr>
            <a:r>
              <a:rPr lang="en-AU" sz="1200" dirty="0">
                <a:solidFill>
                  <a:schemeClr val="bg1"/>
                </a:solidFill>
                <a:latin typeface="Aptos" panose="020B0004020202020204" pitchFamily="34" charset="0"/>
                <a:ea typeface="+mn-ea"/>
                <a:cs typeface="+mn-cs"/>
              </a:rPr>
              <a:t>Use these templates to prepare your idea and make it short and punchy in your final presentation</a:t>
            </a:r>
          </a:p>
        </p:txBody>
      </p:sp>
    </p:spTree>
    <p:extLst>
      <p:ext uri="{BB962C8B-B14F-4D97-AF65-F5344CB8AC3E}">
        <p14:creationId xmlns:p14="http://schemas.microsoft.com/office/powerpoint/2010/main" val="4018235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48989B-BBEA-2249-0B86-FFBD39A8EFD5}"/>
              </a:ext>
            </a:extLst>
          </p:cNvPr>
          <p:cNvSpPr>
            <a:spLocks noGrp="1"/>
          </p:cNvSpPr>
          <p:nvPr>
            <p:ph type="title"/>
          </p:nvPr>
        </p:nvSpPr>
        <p:spPr>
          <a:xfrm>
            <a:off x="270111" y="182403"/>
            <a:ext cx="10671048" cy="822960"/>
          </a:xfrm>
        </p:spPr>
        <p:txBody>
          <a:bodyPr>
            <a:normAutofit/>
          </a:bodyPr>
          <a:lstStyle/>
          <a:p>
            <a:r>
              <a:rPr lang="en-AU" sz="2400" b="1" dirty="0">
                <a:solidFill>
                  <a:schemeClr val="bg1"/>
                </a:solidFill>
                <a:latin typeface="Aptos" panose="020B0004020202020204" pitchFamily="34" charset="0"/>
              </a:rPr>
              <a:t>Team</a:t>
            </a:r>
          </a:p>
        </p:txBody>
      </p:sp>
      <p:sp>
        <p:nvSpPr>
          <p:cNvPr id="4" name="Content Placeholder 9">
            <a:extLst>
              <a:ext uri="{FF2B5EF4-FFF2-40B4-BE49-F238E27FC236}">
                <a16:creationId xmlns:a16="http://schemas.microsoft.com/office/drawing/2014/main" id="{C3E9C05F-1ED6-B557-B2DE-394FA7A63324}"/>
              </a:ext>
            </a:extLst>
          </p:cNvPr>
          <p:cNvSpPr txBox="1">
            <a:spLocks/>
          </p:cNvSpPr>
          <p:nvPr/>
        </p:nvSpPr>
        <p:spPr>
          <a:xfrm>
            <a:off x="253711" y="2281111"/>
            <a:ext cx="8890289" cy="286238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None/>
            </a:pPr>
            <a:r>
              <a:rPr lang="en-AU" sz="1200" b="1" dirty="0">
                <a:solidFill>
                  <a:schemeClr val="bg1"/>
                </a:solidFill>
                <a:latin typeface="Aptos" panose="020B0004020202020204" pitchFamily="34" charset="0"/>
              </a:rPr>
              <a:t>Description:</a:t>
            </a:r>
          </a:p>
        </p:txBody>
      </p:sp>
      <p:sp>
        <p:nvSpPr>
          <p:cNvPr id="5" name="TextBox 4">
            <a:extLst>
              <a:ext uri="{FF2B5EF4-FFF2-40B4-BE49-F238E27FC236}">
                <a16:creationId xmlns:a16="http://schemas.microsoft.com/office/drawing/2014/main" id="{2E9FA66C-B25B-8001-C158-269A2A6F4537}"/>
              </a:ext>
            </a:extLst>
          </p:cNvPr>
          <p:cNvSpPr txBox="1"/>
          <p:nvPr/>
        </p:nvSpPr>
        <p:spPr>
          <a:xfrm>
            <a:off x="210848" y="1176442"/>
            <a:ext cx="9091614" cy="590162"/>
          </a:xfrm>
          <a:prstGeom prst="rect">
            <a:avLst/>
          </a:prstGeom>
          <a:noFill/>
        </p:spPr>
        <p:txBody>
          <a:bodyPr wrap="square" rtlCol="0">
            <a:spAutoFit/>
          </a:bodyPr>
          <a:lstStyle/>
          <a:p>
            <a:pPr>
              <a:lnSpc>
                <a:spcPts val="1005"/>
              </a:lnSpc>
              <a:spcBef>
                <a:spcPts val="600"/>
              </a:spcBef>
              <a:spcAft>
                <a:spcPts val="1200"/>
              </a:spcAft>
            </a:pPr>
            <a:r>
              <a:rPr lang="en-AU" sz="1200" b="1" dirty="0">
                <a:solidFill>
                  <a:schemeClr val="bg1"/>
                </a:solidFill>
                <a:latin typeface="Aptos" panose="020B0004020202020204" pitchFamily="34" charset="0"/>
                <a:ea typeface="Times New Roman" panose="02020603050405020304" pitchFamily="18" charset="0"/>
              </a:rPr>
              <a:t>Who can help your account on this? </a:t>
            </a:r>
          </a:p>
          <a:p>
            <a:pPr>
              <a:lnSpc>
                <a:spcPts val="1005"/>
              </a:lnSpc>
              <a:spcBef>
                <a:spcPts val="600"/>
              </a:spcBef>
              <a:spcAft>
                <a:spcPts val="1200"/>
              </a:spcAft>
            </a:pPr>
            <a:r>
              <a:rPr lang="en-AU" sz="1200" b="1" dirty="0">
                <a:solidFill>
                  <a:schemeClr val="bg1"/>
                </a:solidFill>
                <a:latin typeface="Aptos" panose="020B0004020202020204" pitchFamily="34" charset="0"/>
              </a:rPr>
              <a:t>Include partnerships with other companies (inside/outside the industry), mentors and consultants.</a:t>
            </a:r>
          </a:p>
        </p:txBody>
      </p:sp>
      <p:sp>
        <p:nvSpPr>
          <p:cNvPr id="6" name="TextBox 5">
            <a:extLst>
              <a:ext uri="{FF2B5EF4-FFF2-40B4-BE49-F238E27FC236}">
                <a16:creationId xmlns:a16="http://schemas.microsoft.com/office/drawing/2014/main" id="{392A72F7-D278-7B83-234D-4CC638CBA4FA}"/>
              </a:ext>
            </a:extLst>
          </p:cNvPr>
          <p:cNvSpPr txBox="1"/>
          <p:nvPr/>
        </p:nvSpPr>
        <p:spPr>
          <a:xfrm>
            <a:off x="6034891" y="4241382"/>
            <a:ext cx="2814638" cy="646331"/>
          </a:xfrm>
          <a:prstGeom prst="rect">
            <a:avLst/>
          </a:prstGeom>
          <a:noFill/>
        </p:spPr>
        <p:txBody>
          <a:bodyPr wrap="square" rtlCol="0">
            <a:spAutoFit/>
          </a:bodyPr>
          <a:lstStyle/>
          <a:p>
            <a:r>
              <a:rPr lang="en-AU" sz="1200" b="1" dirty="0">
                <a:solidFill>
                  <a:schemeClr val="bg1"/>
                </a:solidFill>
                <a:latin typeface="Aptos" panose="020B0004020202020204" pitchFamily="34" charset="0"/>
              </a:rPr>
              <a:t>Hint: </a:t>
            </a:r>
            <a:r>
              <a:rPr lang="en-AU" sz="1200" dirty="0">
                <a:solidFill>
                  <a:schemeClr val="bg1"/>
                </a:solidFill>
                <a:latin typeface="Aptos" panose="020B0004020202020204" pitchFamily="34" charset="0"/>
              </a:rPr>
              <a:t>What expertise or relationships are needed to make your business idea successful for your account?</a:t>
            </a:r>
          </a:p>
        </p:txBody>
      </p:sp>
      <p:pic>
        <p:nvPicPr>
          <p:cNvPr id="7" name="Picture 6" descr="A picture containing clipart, vector graphics&#10;&#10;Description automatically generated">
            <a:extLst>
              <a:ext uri="{FF2B5EF4-FFF2-40B4-BE49-F238E27FC236}">
                <a16:creationId xmlns:a16="http://schemas.microsoft.com/office/drawing/2014/main" id="{4CDA3F87-3CA4-B92B-4535-BE6E04521898}"/>
              </a:ext>
            </a:extLst>
          </p:cNvPr>
          <p:cNvPicPr>
            <a:picLocks noChangeAspect="1"/>
          </p:cNvPicPr>
          <p:nvPr/>
        </p:nvPicPr>
        <p:blipFill>
          <a:blip r:embed="rId2"/>
          <a:stretch>
            <a:fillRect/>
          </a:stretch>
        </p:blipFill>
        <p:spPr>
          <a:xfrm>
            <a:off x="5853632" y="2571750"/>
            <a:ext cx="3278859" cy="1719124"/>
          </a:xfrm>
          <a:prstGeom prst="rect">
            <a:avLst/>
          </a:prstGeom>
        </p:spPr>
      </p:pic>
      <p:sp>
        <p:nvSpPr>
          <p:cNvPr id="2" name="TextBox 1">
            <a:extLst>
              <a:ext uri="{FF2B5EF4-FFF2-40B4-BE49-F238E27FC236}">
                <a16:creationId xmlns:a16="http://schemas.microsoft.com/office/drawing/2014/main" id="{E3B62F5E-FDB7-0B48-9695-5F4748E562FD}"/>
              </a:ext>
            </a:extLst>
          </p:cNvPr>
          <p:cNvSpPr txBox="1"/>
          <p:nvPr/>
        </p:nvSpPr>
        <p:spPr>
          <a:xfrm>
            <a:off x="6753225" y="0"/>
            <a:ext cx="2390775" cy="646331"/>
          </a:xfrm>
          <a:prstGeom prst="rect">
            <a:avLst/>
          </a:prstGeom>
          <a:solidFill>
            <a:srgbClr val="FF9F1C"/>
          </a:solidFill>
        </p:spPr>
        <p:txBody>
          <a:bodyPr wrap="square" rtlCol="0">
            <a:spAutoFit/>
          </a:bodyPr>
          <a:lstStyle/>
          <a:p>
            <a:pPr fontAlgn="auto">
              <a:spcBef>
                <a:spcPts val="0"/>
              </a:spcBef>
              <a:spcAft>
                <a:spcPts val="0"/>
              </a:spcAft>
            </a:pPr>
            <a:r>
              <a:rPr lang="en-AU" sz="1200" dirty="0">
                <a:solidFill>
                  <a:schemeClr val="bg1"/>
                </a:solidFill>
                <a:latin typeface="Aptos" panose="020B0004020202020204" pitchFamily="34" charset="0"/>
                <a:ea typeface="+mn-ea"/>
                <a:cs typeface="+mn-cs"/>
              </a:rPr>
              <a:t>Use these templates to prepare your idea and make it short and punchy in your final presentation</a:t>
            </a:r>
          </a:p>
        </p:txBody>
      </p:sp>
    </p:spTree>
    <p:extLst>
      <p:ext uri="{BB962C8B-B14F-4D97-AF65-F5344CB8AC3E}">
        <p14:creationId xmlns:p14="http://schemas.microsoft.com/office/powerpoint/2010/main" val="3661714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
            <a:extLst>
              <a:ext uri="{FF2B5EF4-FFF2-40B4-BE49-F238E27FC236}">
                <a16:creationId xmlns:a16="http://schemas.microsoft.com/office/drawing/2014/main" id="{DEA9BED9-689E-06BD-A49A-895DE46E993B}"/>
              </a:ext>
            </a:extLst>
          </p:cNvPr>
          <p:cNvSpPr txBox="1">
            <a:spLocks/>
          </p:cNvSpPr>
          <p:nvPr/>
        </p:nvSpPr>
        <p:spPr>
          <a:xfrm>
            <a:off x="213385" y="1005363"/>
            <a:ext cx="8930615" cy="4138137"/>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spcAft>
                <a:spcPts val="0"/>
              </a:spcAft>
            </a:pPr>
            <a:r>
              <a:rPr lang="en-AU" sz="1200" b="1" dirty="0">
                <a:solidFill>
                  <a:schemeClr val="bg1"/>
                </a:solidFill>
                <a:latin typeface="Aptos" panose="020B0004020202020204" pitchFamily="34" charset="0"/>
              </a:rPr>
              <a:t>What is the expected budget?</a:t>
            </a:r>
          </a:p>
          <a:p>
            <a:pPr fontAlgn="auto">
              <a:spcAft>
                <a:spcPts val="0"/>
              </a:spcAft>
            </a:pPr>
            <a:r>
              <a:rPr lang="en-AU" sz="1200" b="1" dirty="0">
                <a:solidFill>
                  <a:schemeClr val="bg1"/>
                </a:solidFill>
                <a:latin typeface="Aptos" panose="020B0004020202020204" pitchFamily="34" charset="0"/>
              </a:rPr>
              <a:t>What are the expenses?</a:t>
            </a:r>
          </a:p>
          <a:p>
            <a:pPr fontAlgn="auto">
              <a:spcAft>
                <a:spcPts val="0"/>
              </a:spcAft>
            </a:pPr>
            <a:r>
              <a:rPr lang="en-AU" sz="1200" b="1" dirty="0">
                <a:solidFill>
                  <a:schemeClr val="bg1"/>
                </a:solidFill>
                <a:latin typeface="Aptos" panose="020B0004020202020204" pitchFamily="34" charset="0"/>
              </a:rPr>
              <a:t>What are the potential earnings? </a:t>
            </a:r>
          </a:p>
          <a:p>
            <a:pPr fontAlgn="auto">
              <a:spcAft>
                <a:spcPts val="0"/>
              </a:spcAft>
            </a:pPr>
            <a:r>
              <a:rPr lang="en-AU" sz="1200" b="1" dirty="0">
                <a:solidFill>
                  <a:schemeClr val="bg1"/>
                </a:solidFill>
                <a:latin typeface="Aptos" panose="020B0004020202020204" pitchFamily="34" charset="0"/>
              </a:rPr>
              <a:t>What is the expected ROI?</a:t>
            </a:r>
          </a:p>
          <a:p>
            <a:pPr fontAlgn="auto">
              <a:spcAft>
                <a:spcPts val="0"/>
              </a:spcAft>
            </a:pPr>
            <a:r>
              <a:rPr lang="en-AU" sz="1200" b="1" dirty="0">
                <a:solidFill>
                  <a:schemeClr val="bg1"/>
                </a:solidFill>
                <a:latin typeface="Aptos" panose="020B0004020202020204" pitchFamily="34" charset="0"/>
              </a:rPr>
              <a:t>What is the timeline?</a:t>
            </a:r>
          </a:p>
          <a:p>
            <a:pPr fontAlgn="auto">
              <a:spcAft>
                <a:spcPts val="0"/>
              </a:spcAft>
            </a:pPr>
            <a:r>
              <a:rPr lang="en-AU" sz="1200" b="1" dirty="0">
                <a:solidFill>
                  <a:schemeClr val="bg1"/>
                </a:solidFill>
                <a:latin typeface="Aptos" panose="020B0004020202020204" pitchFamily="34" charset="0"/>
              </a:rPr>
              <a:t>Is it worth pursuing?</a:t>
            </a:r>
          </a:p>
          <a:p>
            <a:pPr fontAlgn="auto">
              <a:spcAft>
                <a:spcPts val="0"/>
              </a:spcAft>
            </a:pPr>
            <a:endParaRPr lang="en-AU" sz="1200" b="1" dirty="0">
              <a:solidFill>
                <a:schemeClr val="bg1"/>
              </a:solidFill>
              <a:latin typeface="Aptos" panose="020B0004020202020204" pitchFamily="34" charset="0"/>
            </a:endParaRPr>
          </a:p>
        </p:txBody>
      </p:sp>
      <p:sp>
        <p:nvSpPr>
          <p:cNvPr id="4" name="Title 2">
            <a:extLst>
              <a:ext uri="{FF2B5EF4-FFF2-40B4-BE49-F238E27FC236}">
                <a16:creationId xmlns:a16="http://schemas.microsoft.com/office/drawing/2014/main" id="{1873142C-2A4D-8AD0-8007-A54BD51C12D7}"/>
              </a:ext>
            </a:extLst>
          </p:cNvPr>
          <p:cNvSpPr>
            <a:spLocks noGrp="1"/>
          </p:cNvSpPr>
          <p:nvPr>
            <p:ph type="title"/>
          </p:nvPr>
        </p:nvSpPr>
        <p:spPr>
          <a:xfrm>
            <a:off x="365114" y="182403"/>
            <a:ext cx="10671048" cy="822960"/>
          </a:xfrm>
        </p:spPr>
        <p:txBody>
          <a:bodyPr>
            <a:normAutofit/>
          </a:bodyPr>
          <a:lstStyle/>
          <a:p>
            <a:r>
              <a:rPr lang="en-AU" sz="2400" b="1" dirty="0">
                <a:solidFill>
                  <a:schemeClr val="bg1"/>
                </a:solidFill>
                <a:latin typeface="Aptos" panose="020B0004020202020204" pitchFamily="34" charset="0"/>
              </a:rPr>
              <a:t>Financials</a:t>
            </a:r>
          </a:p>
        </p:txBody>
      </p:sp>
      <p:sp>
        <p:nvSpPr>
          <p:cNvPr id="5" name="TextBox 4">
            <a:extLst>
              <a:ext uri="{FF2B5EF4-FFF2-40B4-BE49-F238E27FC236}">
                <a16:creationId xmlns:a16="http://schemas.microsoft.com/office/drawing/2014/main" id="{D2953AB2-84A3-31FE-3BB5-195159A7E35E}"/>
              </a:ext>
            </a:extLst>
          </p:cNvPr>
          <p:cNvSpPr txBox="1"/>
          <p:nvPr/>
        </p:nvSpPr>
        <p:spPr>
          <a:xfrm>
            <a:off x="6329362" y="3906685"/>
            <a:ext cx="2814638" cy="830997"/>
          </a:xfrm>
          <a:prstGeom prst="rect">
            <a:avLst/>
          </a:prstGeom>
          <a:noFill/>
        </p:spPr>
        <p:txBody>
          <a:bodyPr wrap="square" rtlCol="0">
            <a:spAutoFit/>
          </a:bodyPr>
          <a:lstStyle/>
          <a:p>
            <a:r>
              <a:rPr lang="en-AU" sz="1200" b="1" dirty="0">
                <a:solidFill>
                  <a:schemeClr val="bg1"/>
                </a:solidFill>
                <a:latin typeface="Aptos" panose="020B0004020202020204" pitchFamily="34" charset="0"/>
              </a:rPr>
              <a:t>Hint: </a:t>
            </a:r>
            <a:r>
              <a:rPr lang="en-AU" sz="1200" dirty="0">
                <a:solidFill>
                  <a:schemeClr val="bg1"/>
                </a:solidFill>
                <a:latin typeface="Aptos" panose="020B0004020202020204" pitchFamily="34" charset="0"/>
              </a:rPr>
              <a:t>Evaluate your idea from a financial perspective. Keep it high level – it is ok to use assumptions if you can’t find facts.</a:t>
            </a:r>
          </a:p>
        </p:txBody>
      </p:sp>
      <p:pic>
        <p:nvPicPr>
          <p:cNvPr id="6" name="Picture 5" descr="A picture containing text&#10;&#10;Description automatically generated">
            <a:extLst>
              <a:ext uri="{FF2B5EF4-FFF2-40B4-BE49-F238E27FC236}">
                <a16:creationId xmlns:a16="http://schemas.microsoft.com/office/drawing/2014/main" id="{57674B94-3F9F-515F-E5B8-1B5CE236E24D}"/>
              </a:ext>
            </a:extLst>
          </p:cNvPr>
          <p:cNvPicPr>
            <a:picLocks noChangeAspect="1"/>
          </p:cNvPicPr>
          <p:nvPr/>
        </p:nvPicPr>
        <p:blipFill>
          <a:blip r:embed="rId2"/>
          <a:stretch>
            <a:fillRect/>
          </a:stretch>
        </p:blipFill>
        <p:spPr>
          <a:xfrm>
            <a:off x="6186488" y="1934197"/>
            <a:ext cx="2957512" cy="1971675"/>
          </a:xfrm>
          <a:prstGeom prst="rect">
            <a:avLst/>
          </a:prstGeom>
        </p:spPr>
      </p:pic>
      <p:sp>
        <p:nvSpPr>
          <p:cNvPr id="2" name="TextBox 1">
            <a:extLst>
              <a:ext uri="{FF2B5EF4-FFF2-40B4-BE49-F238E27FC236}">
                <a16:creationId xmlns:a16="http://schemas.microsoft.com/office/drawing/2014/main" id="{0B9B27DA-0917-092E-92CD-9F7B204282C7}"/>
              </a:ext>
            </a:extLst>
          </p:cNvPr>
          <p:cNvSpPr txBox="1"/>
          <p:nvPr/>
        </p:nvSpPr>
        <p:spPr>
          <a:xfrm>
            <a:off x="6753225" y="0"/>
            <a:ext cx="2390775" cy="646331"/>
          </a:xfrm>
          <a:prstGeom prst="rect">
            <a:avLst/>
          </a:prstGeom>
          <a:solidFill>
            <a:srgbClr val="FF9F1C"/>
          </a:solidFill>
        </p:spPr>
        <p:txBody>
          <a:bodyPr wrap="square" rtlCol="0">
            <a:spAutoFit/>
          </a:bodyPr>
          <a:lstStyle/>
          <a:p>
            <a:pPr fontAlgn="auto">
              <a:spcBef>
                <a:spcPts val="0"/>
              </a:spcBef>
              <a:spcAft>
                <a:spcPts val="0"/>
              </a:spcAft>
            </a:pPr>
            <a:r>
              <a:rPr lang="en-AU" sz="1200" dirty="0">
                <a:solidFill>
                  <a:schemeClr val="bg1"/>
                </a:solidFill>
                <a:latin typeface="Aptos" panose="020B0004020202020204" pitchFamily="34" charset="0"/>
                <a:ea typeface="+mn-ea"/>
                <a:cs typeface="+mn-cs"/>
              </a:rPr>
              <a:t>Use these templates to prepare your idea and make it short and punchy in your final presentation</a:t>
            </a:r>
          </a:p>
        </p:txBody>
      </p:sp>
    </p:spTree>
    <p:extLst>
      <p:ext uri="{BB962C8B-B14F-4D97-AF65-F5344CB8AC3E}">
        <p14:creationId xmlns:p14="http://schemas.microsoft.com/office/powerpoint/2010/main" val="1860031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10;&#10;Description automatically generated">
            <a:extLst>
              <a:ext uri="{FF2B5EF4-FFF2-40B4-BE49-F238E27FC236}">
                <a16:creationId xmlns:a16="http://schemas.microsoft.com/office/drawing/2014/main" id="{948CEE20-086C-982E-BFFB-AC72F61C7022}"/>
              </a:ext>
            </a:extLst>
          </p:cNvPr>
          <p:cNvPicPr>
            <a:picLocks noChangeAspect="1"/>
          </p:cNvPicPr>
          <p:nvPr/>
        </p:nvPicPr>
        <p:blipFill rotWithShape="1">
          <a:blip r:embed="rId2"/>
          <a:srcRect l="21096" t="21313"/>
          <a:stretch/>
        </p:blipFill>
        <p:spPr>
          <a:xfrm>
            <a:off x="5754756" y="2307014"/>
            <a:ext cx="3389243" cy="1936930"/>
          </a:xfrm>
          <a:prstGeom prst="rect">
            <a:avLst/>
          </a:prstGeom>
        </p:spPr>
      </p:pic>
      <p:sp>
        <p:nvSpPr>
          <p:cNvPr id="3" name="Content Placeholder 1">
            <a:extLst>
              <a:ext uri="{FF2B5EF4-FFF2-40B4-BE49-F238E27FC236}">
                <a16:creationId xmlns:a16="http://schemas.microsoft.com/office/drawing/2014/main" id="{EE284FBB-8BDE-8851-F28F-017E0BB65E0C}"/>
              </a:ext>
            </a:extLst>
          </p:cNvPr>
          <p:cNvSpPr txBox="1">
            <a:spLocks/>
          </p:cNvSpPr>
          <p:nvPr/>
        </p:nvSpPr>
        <p:spPr>
          <a:xfrm>
            <a:off x="251760" y="899556"/>
            <a:ext cx="8844740" cy="424246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spcAft>
                <a:spcPts val="0"/>
              </a:spcAft>
            </a:pPr>
            <a:r>
              <a:rPr lang="en-AU" sz="1200" b="1" dirty="0">
                <a:solidFill>
                  <a:schemeClr val="bg1"/>
                </a:solidFill>
                <a:latin typeface="Aptos" panose="020B0004020202020204" pitchFamily="34" charset="0"/>
              </a:rPr>
              <a:t>Prepare your presentation as if you are going to present this to the executive board in your account.</a:t>
            </a:r>
          </a:p>
          <a:p>
            <a:pPr fontAlgn="auto">
              <a:spcAft>
                <a:spcPts val="0"/>
              </a:spcAft>
            </a:pPr>
            <a:endParaRPr lang="en-AU" sz="1200" b="1" dirty="0">
              <a:solidFill>
                <a:schemeClr val="bg1"/>
              </a:solidFill>
              <a:latin typeface="Aptos" panose="020B0004020202020204" pitchFamily="34" charset="0"/>
            </a:endParaRPr>
          </a:p>
          <a:p>
            <a:pPr fontAlgn="auto">
              <a:spcAft>
                <a:spcPts val="0"/>
              </a:spcAft>
            </a:pPr>
            <a:r>
              <a:rPr lang="en-AU" sz="1200" b="1" dirty="0">
                <a:solidFill>
                  <a:schemeClr val="bg1"/>
                </a:solidFill>
                <a:latin typeface="Aptos" panose="020B0004020202020204" pitchFamily="34" charset="0"/>
              </a:rPr>
              <a:t>What will convince them about your business idea?</a:t>
            </a:r>
          </a:p>
          <a:p>
            <a:pPr fontAlgn="auto">
              <a:spcAft>
                <a:spcPts val="0"/>
              </a:spcAft>
            </a:pPr>
            <a:endParaRPr lang="en-AU" sz="1200" b="1" dirty="0">
              <a:solidFill>
                <a:schemeClr val="bg1"/>
              </a:solidFill>
              <a:latin typeface="Aptos" panose="020B0004020202020204" pitchFamily="34" charset="0"/>
            </a:endParaRPr>
          </a:p>
          <a:p>
            <a:pPr fontAlgn="auto">
              <a:spcAft>
                <a:spcPts val="0"/>
              </a:spcAft>
            </a:pPr>
            <a:r>
              <a:rPr lang="en-AU" sz="1200" b="1" dirty="0">
                <a:solidFill>
                  <a:schemeClr val="bg1"/>
                </a:solidFill>
                <a:latin typeface="Aptos" panose="020B0004020202020204" pitchFamily="34" charset="0"/>
              </a:rPr>
              <a:t>How can you back up your business idea with industry research, trends and financials?</a:t>
            </a:r>
          </a:p>
          <a:p>
            <a:pPr fontAlgn="auto">
              <a:spcAft>
                <a:spcPts val="0"/>
              </a:spcAft>
            </a:pPr>
            <a:endParaRPr lang="en-AU" sz="1200" b="1" dirty="0">
              <a:solidFill>
                <a:schemeClr val="bg1"/>
              </a:solidFill>
              <a:latin typeface="Aptos" panose="020B0004020202020204" pitchFamily="34" charset="0"/>
            </a:endParaRPr>
          </a:p>
          <a:p>
            <a:pPr fontAlgn="auto">
              <a:spcAft>
                <a:spcPts val="0"/>
              </a:spcAft>
            </a:pPr>
            <a:r>
              <a:rPr lang="en-AU" sz="1200" b="1" dirty="0">
                <a:solidFill>
                  <a:schemeClr val="bg1"/>
                </a:solidFill>
                <a:latin typeface="Aptos" panose="020B0004020202020204" pitchFamily="34" charset="0"/>
              </a:rPr>
              <a:t>Design and present your idea with impact.</a:t>
            </a:r>
          </a:p>
        </p:txBody>
      </p:sp>
      <p:sp>
        <p:nvSpPr>
          <p:cNvPr id="4" name="Title 2">
            <a:extLst>
              <a:ext uri="{FF2B5EF4-FFF2-40B4-BE49-F238E27FC236}">
                <a16:creationId xmlns:a16="http://schemas.microsoft.com/office/drawing/2014/main" id="{D9B64EDE-EDEC-1578-F4D8-90E4C466B43B}"/>
              </a:ext>
            </a:extLst>
          </p:cNvPr>
          <p:cNvSpPr>
            <a:spLocks noGrp="1"/>
          </p:cNvSpPr>
          <p:nvPr>
            <p:ph type="title"/>
          </p:nvPr>
        </p:nvSpPr>
        <p:spPr>
          <a:xfrm>
            <a:off x="258236" y="182403"/>
            <a:ext cx="8885764" cy="822960"/>
          </a:xfrm>
        </p:spPr>
        <p:txBody>
          <a:bodyPr>
            <a:normAutofit/>
          </a:bodyPr>
          <a:lstStyle/>
          <a:p>
            <a:r>
              <a:rPr lang="en-AU" sz="2400" b="1" dirty="0">
                <a:solidFill>
                  <a:schemeClr val="bg1"/>
                </a:solidFill>
                <a:latin typeface="Aptos" panose="020B0004020202020204" pitchFamily="34" charset="0"/>
              </a:rPr>
              <a:t>Present your idea</a:t>
            </a:r>
          </a:p>
        </p:txBody>
      </p:sp>
      <p:sp>
        <p:nvSpPr>
          <p:cNvPr id="5" name="TextBox 4">
            <a:extLst>
              <a:ext uri="{FF2B5EF4-FFF2-40B4-BE49-F238E27FC236}">
                <a16:creationId xmlns:a16="http://schemas.microsoft.com/office/drawing/2014/main" id="{689EA22A-A2B2-07D7-5378-9D94EE25096F}"/>
              </a:ext>
            </a:extLst>
          </p:cNvPr>
          <p:cNvSpPr txBox="1"/>
          <p:nvPr/>
        </p:nvSpPr>
        <p:spPr>
          <a:xfrm>
            <a:off x="5773143" y="4244916"/>
            <a:ext cx="2814638" cy="830997"/>
          </a:xfrm>
          <a:prstGeom prst="rect">
            <a:avLst/>
          </a:prstGeom>
          <a:noFill/>
        </p:spPr>
        <p:txBody>
          <a:bodyPr wrap="square" rtlCol="0">
            <a:spAutoFit/>
          </a:bodyPr>
          <a:lstStyle/>
          <a:p>
            <a:r>
              <a:rPr lang="en-AU" sz="1200" b="1" dirty="0">
                <a:solidFill>
                  <a:schemeClr val="bg1"/>
                </a:solidFill>
                <a:latin typeface="Aptos" panose="020B0004020202020204" pitchFamily="34" charset="0"/>
              </a:rPr>
              <a:t>Hint: </a:t>
            </a:r>
            <a:r>
              <a:rPr lang="en-AU" sz="1200" dirty="0">
                <a:solidFill>
                  <a:schemeClr val="bg1"/>
                </a:solidFill>
                <a:latin typeface="Aptos" panose="020B0004020202020204" pitchFamily="34" charset="0"/>
              </a:rPr>
              <a:t>Present with impact to convince your audience. Use story telling with empathy for your persona’s needs and how your idea solves their needs. </a:t>
            </a:r>
          </a:p>
        </p:txBody>
      </p:sp>
      <p:sp>
        <p:nvSpPr>
          <p:cNvPr id="2" name="TextBox 1">
            <a:extLst>
              <a:ext uri="{FF2B5EF4-FFF2-40B4-BE49-F238E27FC236}">
                <a16:creationId xmlns:a16="http://schemas.microsoft.com/office/drawing/2014/main" id="{68E7C89C-C71B-D362-E046-87D7B1783268}"/>
              </a:ext>
            </a:extLst>
          </p:cNvPr>
          <p:cNvSpPr txBox="1"/>
          <p:nvPr/>
        </p:nvSpPr>
        <p:spPr>
          <a:xfrm>
            <a:off x="6753225" y="0"/>
            <a:ext cx="2390775" cy="646331"/>
          </a:xfrm>
          <a:prstGeom prst="rect">
            <a:avLst/>
          </a:prstGeom>
          <a:solidFill>
            <a:srgbClr val="FF9F1C"/>
          </a:solidFill>
        </p:spPr>
        <p:txBody>
          <a:bodyPr wrap="square" rtlCol="0">
            <a:spAutoFit/>
          </a:bodyPr>
          <a:lstStyle/>
          <a:p>
            <a:pPr fontAlgn="auto">
              <a:spcBef>
                <a:spcPts val="0"/>
              </a:spcBef>
              <a:spcAft>
                <a:spcPts val="0"/>
              </a:spcAft>
            </a:pPr>
            <a:r>
              <a:rPr lang="en-AU" sz="1200" dirty="0">
                <a:solidFill>
                  <a:schemeClr val="bg1"/>
                </a:solidFill>
                <a:latin typeface="Aptos" panose="020B0004020202020204" pitchFamily="34" charset="0"/>
                <a:ea typeface="+mn-ea"/>
                <a:cs typeface="+mn-cs"/>
              </a:rPr>
              <a:t>Use these templates to prepare your idea and make it short and punchy in your final presentation</a:t>
            </a:r>
          </a:p>
        </p:txBody>
      </p:sp>
    </p:spTree>
    <p:extLst>
      <p:ext uri="{BB962C8B-B14F-4D97-AF65-F5344CB8AC3E}">
        <p14:creationId xmlns:p14="http://schemas.microsoft.com/office/powerpoint/2010/main" val="3149694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10AD8-52CE-8705-4C49-B1A06A685B99}"/>
              </a:ext>
            </a:extLst>
          </p:cNvPr>
          <p:cNvSpPr>
            <a:spLocks noGrp="1"/>
          </p:cNvSpPr>
          <p:nvPr>
            <p:ph type="title"/>
          </p:nvPr>
        </p:nvSpPr>
        <p:spPr/>
        <p:txBody>
          <a:bodyPr>
            <a:normAutofit/>
          </a:bodyPr>
          <a:lstStyle/>
          <a:p>
            <a:r>
              <a:rPr lang="en-AU" sz="2400" b="1" dirty="0">
                <a:solidFill>
                  <a:schemeClr val="bg1"/>
                </a:solidFill>
                <a:latin typeface="Aptos" panose="020B0004020202020204" pitchFamily="34" charset="0"/>
              </a:rPr>
              <a:t>Support or questions</a:t>
            </a:r>
          </a:p>
        </p:txBody>
      </p:sp>
      <p:sp>
        <p:nvSpPr>
          <p:cNvPr id="3" name="TextBox 2">
            <a:extLst>
              <a:ext uri="{FF2B5EF4-FFF2-40B4-BE49-F238E27FC236}">
                <a16:creationId xmlns:a16="http://schemas.microsoft.com/office/drawing/2014/main" id="{794D4989-6A3D-3472-5594-D77F9E8E44DD}"/>
              </a:ext>
            </a:extLst>
          </p:cNvPr>
          <p:cNvSpPr txBox="1"/>
          <p:nvPr/>
        </p:nvSpPr>
        <p:spPr>
          <a:xfrm>
            <a:off x="700643" y="1733797"/>
            <a:ext cx="3431970" cy="584775"/>
          </a:xfrm>
          <a:prstGeom prst="rect">
            <a:avLst/>
          </a:prstGeom>
          <a:noFill/>
        </p:spPr>
        <p:txBody>
          <a:bodyPr wrap="square" rtlCol="0">
            <a:spAutoFit/>
          </a:bodyPr>
          <a:lstStyle/>
          <a:p>
            <a:r>
              <a:rPr lang="en-AU" sz="1600" dirty="0">
                <a:solidFill>
                  <a:schemeClr val="bg1"/>
                </a:solidFill>
                <a:latin typeface="Aptos" panose="020B0004020202020204" pitchFamily="34" charset="0"/>
              </a:rPr>
              <a:t>Contact:</a:t>
            </a:r>
          </a:p>
          <a:p>
            <a:r>
              <a:rPr lang="en-AU" sz="1600" dirty="0" err="1">
                <a:solidFill>
                  <a:schemeClr val="bg1"/>
                </a:solidFill>
                <a:latin typeface="Aptos" panose="020B0004020202020204" pitchFamily="34" charset="0"/>
              </a:rPr>
              <a:t>mscheelhardt@salesinnovator.ai</a:t>
            </a:r>
            <a:endParaRPr lang="en-AU" sz="1600" dirty="0">
              <a:solidFill>
                <a:schemeClr val="bg1"/>
              </a:solidFill>
              <a:latin typeface="Aptos" panose="020B0004020202020204" pitchFamily="34" charset="0"/>
            </a:endParaRPr>
          </a:p>
        </p:txBody>
      </p:sp>
    </p:spTree>
    <p:extLst>
      <p:ext uri="{BB962C8B-B14F-4D97-AF65-F5344CB8AC3E}">
        <p14:creationId xmlns:p14="http://schemas.microsoft.com/office/powerpoint/2010/main" val="454393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5172B-0876-0312-95D3-05FD4B6890DC}"/>
              </a:ext>
            </a:extLst>
          </p:cNvPr>
          <p:cNvSpPr>
            <a:spLocks noGrp="1"/>
          </p:cNvSpPr>
          <p:nvPr>
            <p:ph type="title"/>
          </p:nvPr>
        </p:nvSpPr>
        <p:spPr>
          <a:xfrm>
            <a:off x="628650" y="2074664"/>
            <a:ext cx="7886700" cy="994172"/>
          </a:xfrm>
        </p:spPr>
        <p:txBody>
          <a:bodyPr>
            <a:noAutofit/>
          </a:bodyPr>
          <a:lstStyle/>
          <a:p>
            <a:pPr algn="ctr"/>
            <a:r>
              <a:rPr lang="en-AU" sz="7000" b="1" dirty="0">
                <a:solidFill>
                  <a:schemeClr val="bg1"/>
                </a:solidFill>
                <a:latin typeface="Helvetica" pitchFamily="2" charset="0"/>
              </a:rPr>
              <a:t>Be </a:t>
            </a:r>
            <a:r>
              <a:rPr lang="en-AU" sz="7000" b="1" dirty="0">
                <a:solidFill>
                  <a:srgbClr val="FF9F1C"/>
                </a:solidFill>
                <a:latin typeface="Helvetica" pitchFamily="2" charset="0"/>
              </a:rPr>
              <a:t>Innovation</a:t>
            </a:r>
          </a:p>
        </p:txBody>
      </p:sp>
    </p:spTree>
    <p:extLst>
      <p:ext uri="{BB962C8B-B14F-4D97-AF65-F5344CB8AC3E}">
        <p14:creationId xmlns:p14="http://schemas.microsoft.com/office/powerpoint/2010/main" val="2317943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for a company&#10;&#10;AI-generated content may be incorrect.">
            <a:extLst>
              <a:ext uri="{FF2B5EF4-FFF2-40B4-BE49-F238E27FC236}">
                <a16:creationId xmlns:a16="http://schemas.microsoft.com/office/drawing/2014/main" id="{7302B19A-04C8-57B2-9558-FD89158B39DD}"/>
              </a:ext>
            </a:extLst>
          </p:cNvPr>
          <p:cNvPicPr>
            <a:picLocks noChangeAspect="1"/>
          </p:cNvPicPr>
          <p:nvPr/>
        </p:nvPicPr>
        <p:blipFill>
          <a:blip r:embed="rId2"/>
          <a:stretch>
            <a:fillRect/>
          </a:stretch>
        </p:blipFill>
        <p:spPr>
          <a:xfrm>
            <a:off x="755650" y="171450"/>
            <a:ext cx="7632700" cy="4800600"/>
          </a:xfrm>
          <a:prstGeom prst="rect">
            <a:avLst/>
          </a:prstGeom>
        </p:spPr>
      </p:pic>
      <p:sp>
        <p:nvSpPr>
          <p:cNvPr id="5" name="TextBox 4">
            <a:extLst>
              <a:ext uri="{FF2B5EF4-FFF2-40B4-BE49-F238E27FC236}">
                <a16:creationId xmlns:a16="http://schemas.microsoft.com/office/drawing/2014/main" id="{93CD0AEB-CCB7-0A9B-9EE0-6CFE660CA044}"/>
              </a:ext>
            </a:extLst>
          </p:cNvPr>
          <p:cNvSpPr txBox="1"/>
          <p:nvPr/>
        </p:nvSpPr>
        <p:spPr>
          <a:xfrm>
            <a:off x="3331596" y="4510385"/>
            <a:ext cx="2480807" cy="461665"/>
          </a:xfrm>
          <a:prstGeom prst="rect">
            <a:avLst/>
          </a:prstGeom>
          <a:noFill/>
        </p:spPr>
        <p:txBody>
          <a:bodyPr wrap="none" rtlCol="0">
            <a:spAutoFit/>
          </a:bodyPr>
          <a:lstStyle/>
          <a:p>
            <a:r>
              <a:rPr lang="en-AU" sz="2400" dirty="0" err="1">
                <a:solidFill>
                  <a:schemeClr val="bg1"/>
                </a:solidFill>
              </a:rPr>
              <a:t>sales</a:t>
            </a:r>
            <a:r>
              <a:rPr lang="en-AU" sz="2400" dirty="0" err="1">
                <a:solidFill>
                  <a:srgbClr val="FF9F1C"/>
                </a:solidFill>
              </a:rPr>
              <a:t>innovator.ai</a:t>
            </a:r>
            <a:endParaRPr lang="en-AU" sz="2400" dirty="0">
              <a:solidFill>
                <a:srgbClr val="FF9F1C"/>
              </a:solidFill>
            </a:endParaRPr>
          </a:p>
        </p:txBody>
      </p:sp>
    </p:spTree>
    <p:extLst>
      <p:ext uri="{BB962C8B-B14F-4D97-AF65-F5344CB8AC3E}">
        <p14:creationId xmlns:p14="http://schemas.microsoft.com/office/powerpoint/2010/main" val="1478031302"/>
      </p:ext>
    </p:extLst>
  </p:cSld>
  <p:clrMapOvr>
    <a:masterClrMapping/>
  </p:clrMapOvr>
</p:sld>
</file>

<file path=ppt/theme/theme1.xml><?xml version="1.0" encoding="utf-8"?>
<a:theme xmlns:a="http://schemas.openxmlformats.org/drawingml/2006/main" name="Oracle_16x9">
  <a:themeElements>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w="19050">
          <a:solidFill>
            <a:schemeClr val="accent5"/>
          </a:solid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0000"/>
          </a:lnSpc>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5"/>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theme>
</file>

<file path=ppt/theme/theme2.xml><?xml version="1.0" encoding="utf-8"?>
<a:theme xmlns:a="http://schemas.openxmlformats.org/drawingml/2006/main" name="1_Oracle_16x9">
  <a:themeElements>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w="19050">
          <a:solidFill>
            <a:schemeClr val="accent5"/>
          </a:solid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0000"/>
          </a:lnSpc>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5"/>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theme>
</file>

<file path=ppt/theme/theme3.xml><?xml version="1.0" encoding="utf-8"?>
<a:theme xmlns:a="http://schemas.openxmlformats.org/drawingml/2006/main" name="2_Oracle_16x9">
  <a:themeElements>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w="19050">
          <a:solidFill>
            <a:schemeClr val="accent5"/>
          </a:solid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0000"/>
          </a:lnSpc>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5"/>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theme>
</file>

<file path=ppt/theme/theme4.xml><?xml version="1.0" encoding="utf-8"?>
<a:theme xmlns:a="http://schemas.openxmlformats.org/drawingml/2006/main" name="3_Oracle_16x9">
  <a:themeElements>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w="19050">
          <a:solidFill>
            <a:schemeClr val="accent5"/>
          </a:solid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90000"/>
          </a:lnSpc>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5"/>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2.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3.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4.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5.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6.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7.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8.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9.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10.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11.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12.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13.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14.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15.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ppt/theme/themeOverride16.xml><?xml version="1.0" encoding="utf-8"?>
<a:themeOverride xmlns:a="http://schemas.openxmlformats.org/drawingml/2006/main">
  <a:clrScheme name="Oracle">
    <a:dk1>
      <a:srgbClr val="5F5F5F"/>
    </a:dk1>
    <a:lt1>
      <a:srgbClr val="FFFFFF"/>
    </a:lt1>
    <a:dk2>
      <a:srgbClr val="7F7F7F"/>
    </a:dk2>
    <a:lt2>
      <a:srgbClr val="DCE3E4"/>
    </a:lt2>
    <a:accent1>
      <a:srgbClr val="FF0000"/>
    </a:accent1>
    <a:accent2>
      <a:srgbClr val="8A133B"/>
    </a:accent2>
    <a:accent3>
      <a:srgbClr val="FF7700"/>
    </a:accent3>
    <a:accent4>
      <a:srgbClr val="46575E"/>
    </a:accent4>
    <a:accent5>
      <a:srgbClr val="8DA6B1"/>
    </a:accent5>
    <a:accent6>
      <a:srgbClr val="B0C3C8"/>
    </a:accent6>
    <a:hlink>
      <a:srgbClr val="8DA6B1"/>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Corporate_PPT_Template_10x5.6_v2.potx</Template>
  <TotalTime>70955</TotalTime>
  <Words>859</Words>
  <Application>Microsoft Macintosh PowerPoint</Application>
  <PresentationFormat>On-screen Show (16:9)</PresentationFormat>
  <Paragraphs>95</Paragraphs>
  <Slides>18</Slides>
  <Notes>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18</vt:i4>
      </vt:variant>
    </vt:vector>
  </HeadingPairs>
  <TitlesOfParts>
    <vt:vector size="30" baseType="lpstr">
      <vt:lpstr>Aptos</vt:lpstr>
      <vt:lpstr>Arial</vt:lpstr>
      <vt:lpstr>Calibri</vt:lpstr>
      <vt:lpstr>Calibri Light</vt:lpstr>
      <vt:lpstr>Helvetica</vt:lpstr>
      <vt:lpstr>System Font Regular</vt:lpstr>
      <vt:lpstr>Times</vt:lpstr>
      <vt:lpstr>Oracle_16x9</vt:lpstr>
      <vt:lpstr>1_Oracle_16x9</vt:lpstr>
      <vt:lpstr>2_Oracle_16x9</vt:lpstr>
      <vt:lpstr>3_Oracle_16x9</vt:lpstr>
      <vt:lpstr>Office Theme</vt:lpstr>
      <vt:lpstr>PowerPoint Presentation</vt:lpstr>
      <vt:lpstr>PowerPoint Presentation</vt:lpstr>
      <vt:lpstr>PowerPoint Presentation</vt:lpstr>
      <vt:lpstr>PowerPoint Presentation</vt:lpstr>
      <vt:lpstr>Business Opportunity Name:</vt:lpstr>
      <vt:lpstr>Team</vt:lpstr>
      <vt:lpstr>PowerPoint Presentation</vt:lpstr>
      <vt:lpstr>Your idea </vt:lpstr>
      <vt:lpstr>Target Market</vt:lpstr>
      <vt:lpstr>Competitors</vt:lpstr>
      <vt:lpstr>Sales and Marketing</vt:lpstr>
      <vt:lpstr>Milestones</vt:lpstr>
      <vt:lpstr>Team</vt:lpstr>
      <vt:lpstr>Financials</vt:lpstr>
      <vt:lpstr>Present your idea</vt:lpstr>
      <vt:lpstr>Support or questions</vt:lpstr>
      <vt:lpstr>Be Innovation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Lopes</dc:creator>
  <dc:description>This presentation contains information proprietary to Oracle Corporation</dc:description>
  <cp:lastModifiedBy>Michael Scheelhardt</cp:lastModifiedBy>
  <cp:revision>1620</cp:revision>
  <cp:lastPrinted>2011-12-22T04:26:34Z</cp:lastPrinted>
  <dcterms:created xsi:type="dcterms:W3CDTF">2011-03-30T19:10:18Z</dcterms:created>
  <dcterms:modified xsi:type="dcterms:W3CDTF">2025-11-10T20:45:08Z</dcterms:modified>
</cp:coreProperties>
</file>